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0" r:id="rId2"/>
    <p:sldMasterId id="2147483736" r:id="rId3"/>
  </p:sldMasterIdLst>
  <p:notesMasterIdLst>
    <p:notesMasterId r:id="rId22"/>
  </p:notesMasterIdLst>
  <p:sldIdLst>
    <p:sldId id="261" r:id="rId4"/>
    <p:sldId id="263" r:id="rId5"/>
    <p:sldId id="291" r:id="rId6"/>
    <p:sldId id="299" r:id="rId7"/>
    <p:sldId id="269" r:id="rId8"/>
    <p:sldId id="294" r:id="rId9"/>
    <p:sldId id="267" r:id="rId10"/>
    <p:sldId id="296" r:id="rId11"/>
    <p:sldId id="302" r:id="rId12"/>
    <p:sldId id="301" r:id="rId13"/>
    <p:sldId id="305" r:id="rId14"/>
    <p:sldId id="308" r:id="rId15"/>
    <p:sldId id="303" r:id="rId16"/>
    <p:sldId id="258" r:id="rId17"/>
    <p:sldId id="259" r:id="rId18"/>
    <p:sldId id="306" r:id="rId19"/>
    <p:sldId id="307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9" autoAdjust="0"/>
  </p:normalViewPr>
  <p:slideViewPr>
    <p:cSldViewPr snapToGrid="0">
      <p:cViewPr varScale="1">
        <p:scale>
          <a:sx n="58" d="100"/>
          <a:sy n="58" d="100"/>
        </p:scale>
        <p:origin x="91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D749-912A-4F5A-9E66-184DAFC9F140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7226-1383-4437-B8EA-9EDF099FD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47226-1383-4437-B8EA-9EDF099FDC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2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2806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4513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377" y="2431542"/>
            <a:ext cx="456247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8833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21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771" y="2519374"/>
            <a:ext cx="2325624" cy="23178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1871" y="2528315"/>
            <a:ext cx="2253996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071871" y="2528315"/>
            <a:ext cx="2254250" cy="2252345"/>
          </a:xfrm>
          <a:custGeom>
            <a:avLst/>
            <a:gdLst/>
            <a:ahLst/>
            <a:cxnLst/>
            <a:rect l="l" t="t" r="r" b="b"/>
            <a:pathLst>
              <a:path w="2254250" h="2252345">
                <a:moveTo>
                  <a:pt x="0" y="1125982"/>
                </a:moveTo>
                <a:lnTo>
                  <a:pt x="1015" y="1078357"/>
                </a:lnTo>
                <a:lnTo>
                  <a:pt x="3937" y="1031239"/>
                </a:lnTo>
                <a:lnTo>
                  <a:pt x="8762" y="984758"/>
                </a:lnTo>
                <a:lnTo>
                  <a:pt x="15493" y="938784"/>
                </a:lnTo>
                <a:lnTo>
                  <a:pt x="24002" y="893445"/>
                </a:lnTo>
                <a:lnTo>
                  <a:pt x="34416" y="848741"/>
                </a:lnTo>
                <a:lnTo>
                  <a:pt x="46481" y="804672"/>
                </a:lnTo>
                <a:lnTo>
                  <a:pt x="60325" y="761492"/>
                </a:lnTo>
                <a:lnTo>
                  <a:pt x="75818" y="718947"/>
                </a:lnTo>
                <a:lnTo>
                  <a:pt x="92963" y="677291"/>
                </a:lnTo>
                <a:lnTo>
                  <a:pt x="111760" y="636524"/>
                </a:lnTo>
                <a:lnTo>
                  <a:pt x="132079" y="596646"/>
                </a:lnTo>
                <a:lnTo>
                  <a:pt x="153797" y="557657"/>
                </a:lnTo>
                <a:lnTo>
                  <a:pt x="177164" y="519684"/>
                </a:lnTo>
                <a:lnTo>
                  <a:pt x="201929" y="482726"/>
                </a:lnTo>
                <a:lnTo>
                  <a:pt x="228091" y="446786"/>
                </a:lnTo>
                <a:lnTo>
                  <a:pt x="255524" y="411861"/>
                </a:lnTo>
                <a:lnTo>
                  <a:pt x="284352" y="378206"/>
                </a:lnTo>
                <a:lnTo>
                  <a:pt x="314578" y="345567"/>
                </a:lnTo>
                <a:lnTo>
                  <a:pt x="345948" y="314198"/>
                </a:lnTo>
                <a:lnTo>
                  <a:pt x="378460" y="284099"/>
                </a:lnTo>
                <a:lnTo>
                  <a:pt x="412241" y="255397"/>
                </a:lnTo>
                <a:lnTo>
                  <a:pt x="447039" y="227837"/>
                </a:lnTo>
                <a:lnTo>
                  <a:pt x="483107" y="201675"/>
                </a:lnTo>
                <a:lnTo>
                  <a:pt x="520064" y="177037"/>
                </a:lnTo>
                <a:lnTo>
                  <a:pt x="558164" y="153670"/>
                </a:lnTo>
                <a:lnTo>
                  <a:pt x="597153" y="131953"/>
                </a:lnTo>
                <a:lnTo>
                  <a:pt x="637031" y="111633"/>
                </a:lnTo>
                <a:lnTo>
                  <a:pt x="677926" y="92963"/>
                </a:lnTo>
                <a:lnTo>
                  <a:pt x="719581" y="75819"/>
                </a:lnTo>
                <a:lnTo>
                  <a:pt x="762126" y="60325"/>
                </a:lnTo>
                <a:lnTo>
                  <a:pt x="805433" y="46482"/>
                </a:lnTo>
                <a:lnTo>
                  <a:pt x="849376" y="34417"/>
                </a:lnTo>
                <a:lnTo>
                  <a:pt x="894079" y="24003"/>
                </a:lnTo>
                <a:lnTo>
                  <a:pt x="939545" y="15494"/>
                </a:lnTo>
                <a:lnTo>
                  <a:pt x="985519" y="8762"/>
                </a:lnTo>
                <a:lnTo>
                  <a:pt x="1032128" y="3937"/>
                </a:lnTo>
                <a:lnTo>
                  <a:pt x="1079245" y="1016"/>
                </a:lnTo>
                <a:lnTo>
                  <a:pt x="1126870" y="0"/>
                </a:lnTo>
                <a:lnTo>
                  <a:pt x="1174495" y="1016"/>
                </a:lnTo>
                <a:lnTo>
                  <a:pt x="1221613" y="3937"/>
                </a:lnTo>
                <a:lnTo>
                  <a:pt x="1268222" y="8762"/>
                </a:lnTo>
                <a:lnTo>
                  <a:pt x="1314195" y="15494"/>
                </a:lnTo>
                <a:lnTo>
                  <a:pt x="1359662" y="24003"/>
                </a:lnTo>
                <a:lnTo>
                  <a:pt x="1404365" y="34417"/>
                </a:lnTo>
                <a:lnTo>
                  <a:pt x="1448307" y="46482"/>
                </a:lnTo>
                <a:lnTo>
                  <a:pt x="1491614" y="60325"/>
                </a:lnTo>
                <a:lnTo>
                  <a:pt x="1534159" y="75819"/>
                </a:lnTo>
                <a:lnTo>
                  <a:pt x="1575816" y="92963"/>
                </a:lnTo>
                <a:lnTo>
                  <a:pt x="1616709" y="111633"/>
                </a:lnTo>
                <a:lnTo>
                  <a:pt x="1656587" y="131953"/>
                </a:lnTo>
                <a:lnTo>
                  <a:pt x="1695577" y="153670"/>
                </a:lnTo>
                <a:lnTo>
                  <a:pt x="1733677" y="177037"/>
                </a:lnTo>
                <a:lnTo>
                  <a:pt x="1770633" y="201675"/>
                </a:lnTo>
                <a:lnTo>
                  <a:pt x="1806702" y="227837"/>
                </a:lnTo>
                <a:lnTo>
                  <a:pt x="1841500" y="255397"/>
                </a:lnTo>
                <a:lnTo>
                  <a:pt x="1875281" y="284099"/>
                </a:lnTo>
                <a:lnTo>
                  <a:pt x="1907794" y="314198"/>
                </a:lnTo>
                <a:lnTo>
                  <a:pt x="1939162" y="345567"/>
                </a:lnTo>
                <a:lnTo>
                  <a:pt x="1969388" y="378206"/>
                </a:lnTo>
                <a:lnTo>
                  <a:pt x="1998218" y="411861"/>
                </a:lnTo>
                <a:lnTo>
                  <a:pt x="2025650" y="446786"/>
                </a:lnTo>
                <a:lnTo>
                  <a:pt x="2051811" y="482726"/>
                </a:lnTo>
                <a:lnTo>
                  <a:pt x="2076577" y="519684"/>
                </a:lnTo>
                <a:lnTo>
                  <a:pt x="2099945" y="557657"/>
                </a:lnTo>
                <a:lnTo>
                  <a:pt x="2121661" y="596646"/>
                </a:lnTo>
                <a:lnTo>
                  <a:pt x="2141981" y="636524"/>
                </a:lnTo>
                <a:lnTo>
                  <a:pt x="2160778" y="677291"/>
                </a:lnTo>
                <a:lnTo>
                  <a:pt x="2177923" y="718947"/>
                </a:lnTo>
                <a:lnTo>
                  <a:pt x="2193417" y="761492"/>
                </a:lnTo>
                <a:lnTo>
                  <a:pt x="2207259" y="804672"/>
                </a:lnTo>
                <a:lnTo>
                  <a:pt x="2219325" y="848741"/>
                </a:lnTo>
                <a:lnTo>
                  <a:pt x="2229738" y="893445"/>
                </a:lnTo>
                <a:lnTo>
                  <a:pt x="2238248" y="938784"/>
                </a:lnTo>
                <a:lnTo>
                  <a:pt x="2244979" y="984758"/>
                </a:lnTo>
                <a:lnTo>
                  <a:pt x="2249804" y="1031239"/>
                </a:lnTo>
                <a:lnTo>
                  <a:pt x="2252726" y="1078357"/>
                </a:lnTo>
                <a:lnTo>
                  <a:pt x="2253742" y="1125982"/>
                </a:lnTo>
                <a:lnTo>
                  <a:pt x="2252726" y="1173607"/>
                </a:lnTo>
                <a:lnTo>
                  <a:pt x="2249804" y="1220724"/>
                </a:lnTo>
                <a:lnTo>
                  <a:pt x="2244979" y="1267206"/>
                </a:lnTo>
                <a:lnTo>
                  <a:pt x="2238248" y="1313180"/>
                </a:lnTo>
                <a:lnTo>
                  <a:pt x="2229738" y="1358519"/>
                </a:lnTo>
                <a:lnTo>
                  <a:pt x="2219325" y="1403223"/>
                </a:lnTo>
                <a:lnTo>
                  <a:pt x="2207259" y="1447292"/>
                </a:lnTo>
                <a:lnTo>
                  <a:pt x="2193417" y="1490472"/>
                </a:lnTo>
                <a:lnTo>
                  <a:pt x="2177923" y="1533017"/>
                </a:lnTo>
                <a:lnTo>
                  <a:pt x="2160778" y="1574673"/>
                </a:lnTo>
                <a:lnTo>
                  <a:pt x="2141981" y="1615440"/>
                </a:lnTo>
                <a:lnTo>
                  <a:pt x="2121661" y="1655318"/>
                </a:lnTo>
                <a:lnTo>
                  <a:pt x="2099945" y="1694307"/>
                </a:lnTo>
                <a:lnTo>
                  <a:pt x="2076577" y="1732280"/>
                </a:lnTo>
                <a:lnTo>
                  <a:pt x="2051811" y="1769237"/>
                </a:lnTo>
                <a:lnTo>
                  <a:pt x="2025650" y="1805178"/>
                </a:lnTo>
                <a:lnTo>
                  <a:pt x="1998218" y="1840103"/>
                </a:lnTo>
                <a:lnTo>
                  <a:pt x="1969388" y="1873758"/>
                </a:lnTo>
                <a:lnTo>
                  <a:pt x="1939162" y="1906397"/>
                </a:lnTo>
                <a:lnTo>
                  <a:pt x="1907794" y="1937766"/>
                </a:lnTo>
                <a:lnTo>
                  <a:pt x="1875281" y="1967865"/>
                </a:lnTo>
                <a:lnTo>
                  <a:pt x="1841500" y="1996567"/>
                </a:lnTo>
                <a:lnTo>
                  <a:pt x="1806702" y="2024126"/>
                </a:lnTo>
                <a:lnTo>
                  <a:pt x="1770633" y="2050288"/>
                </a:lnTo>
                <a:lnTo>
                  <a:pt x="1733677" y="2074926"/>
                </a:lnTo>
                <a:lnTo>
                  <a:pt x="1695577" y="2098294"/>
                </a:lnTo>
                <a:lnTo>
                  <a:pt x="1656587" y="2120011"/>
                </a:lnTo>
                <a:lnTo>
                  <a:pt x="1616709" y="2140331"/>
                </a:lnTo>
                <a:lnTo>
                  <a:pt x="1575816" y="2159000"/>
                </a:lnTo>
                <a:lnTo>
                  <a:pt x="1534159" y="2176145"/>
                </a:lnTo>
                <a:lnTo>
                  <a:pt x="1491614" y="2191639"/>
                </a:lnTo>
                <a:lnTo>
                  <a:pt x="1448307" y="2205482"/>
                </a:lnTo>
                <a:lnTo>
                  <a:pt x="1404365" y="2217547"/>
                </a:lnTo>
                <a:lnTo>
                  <a:pt x="1359662" y="2227961"/>
                </a:lnTo>
                <a:lnTo>
                  <a:pt x="1314195" y="2236470"/>
                </a:lnTo>
                <a:lnTo>
                  <a:pt x="1268222" y="2243201"/>
                </a:lnTo>
                <a:lnTo>
                  <a:pt x="1221613" y="2248027"/>
                </a:lnTo>
                <a:lnTo>
                  <a:pt x="1174495" y="2250948"/>
                </a:lnTo>
                <a:lnTo>
                  <a:pt x="1126870" y="2251964"/>
                </a:lnTo>
                <a:lnTo>
                  <a:pt x="1079245" y="2250948"/>
                </a:lnTo>
                <a:lnTo>
                  <a:pt x="1032128" y="2248027"/>
                </a:lnTo>
                <a:lnTo>
                  <a:pt x="985519" y="2243201"/>
                </a:lnTo>
                <a:lnTo>
                  <a:pt x="939545" y="2236470"/>
                </a:lnTo>
                <a:lnTo>
                  <a:pt x="894079" y="2227961"/>
                </a:lnTo>
                <a:lnTo>
                  <a:pt x="849376" y="2217547"/>
                </a:lnTo>
                <a:lnTo>
                  <a:pt x="805433" y="2205482"/>
                </a:lnTo>
                <a:lnTo>
                  <a:pt x="762126" y="2191639"/>
                </a:lnTo>
                <a:lnTo>
                  <a:pt x="719581" y="2176145"/>
                </a:lnTo>
                <a:lnTo>
                  <a:pt x="677926" y="2159000"/>
                </a:lnTo>
                <a:lnTo>
                  <a:pt x="637031" y="2140331"/>
                </a:lnTo>
                <a:lnTo>
                  <a:pt x="597153" y="2120011"/>
                </a:lnTo>
                <a:lnTo>
                  <a:pt x="558164" y="2098294"/>
                </a:lnTo>
                <a:lnTo>
                  <a:pt x="520064" y="2074926"/>
                </a:lnTo>
                <a:lnTo>
                  <a:pt x="483107" y="2050288"/>
                </a:lnTo>
                <a:lnTo>
                  <a:pt x="447039" y="2024126"/>
                </a:lnTo>
                <a:lnTo>
                  <a:pt x="412241" y="1996567"/>
                </a:lnTo>
                <a:lnTo>
                  <a:pt x="378460" y="1967865"/>
                </a:lnTo>
                <a:lnTo>
                  <a:pt x="345948" y="1937766"/>
                </a:lnTo>
                <a:lnTo>
                  <a:pt x="314578" y="1906397"/>
                </a:lnTo>
                <a:lnTo>
                  <a:pt x="284352" y="1873758"/>
                </a:lnTo>
                <a:lnTo>
                  <a:pt x="255524" y="1840103"/>
                </a:lnTo>
                <a:lnTo>
                  <a:pt x="228091" y="1805178"/>
                </a:lnTo>
                <a:lnTo>
                  <a:pt x="201929" y="1769237"/>
                </a:lnTo>
                <a:lnTo>
                  <a:pt x="177164" y="1732280"/>
                </a:lnTo>
                <a:lnTo>
                  <a:pt x="153797" y="1694307"/>
                </a:lnTo>
                <a:lnTo>
                  <a:pt x="132079" y="1655318"/>
                </a:lnTo>
                <a:lnTo>
                  <a:pt x="111760" y="1615440"/>
                </a:lnTo>
                <a:lnTo>
                  <a:pt x="92963" y="1574673"/>
                </a:lnTo>
                <a:lnTo>
                  <a:pt x="75818" y="1533017"/>
                </a:lnTo>
                <a:lnTo>
                  <a:pt x="60325" y="1490472"/>
                </a:lnTo>
                <a:lnTo>
                  <a:pt x="46481" y="1447292"/>
                </a:lnTo>
                <a:lnTo>
                  <a:pt x="34416" y="1403223"/>
                </a:lnTo>
                <a:lnTo>
                  <a:pt x="24002" y="1358519"/>
                </a:lnTo>
                <a:lnTo>
                  <a:pt x="15493" y="1313180"/>
                </a:lnTo>
                <a:lnTo>
                  <a:pt x="8762" y="1267206"/>
                </a:lnTo>
                <a:lnTo>
                  <a:pt x="3937" y="1220724"/>
                </a:lnTo>
                <a:lnTo>
                  <a:pt x="1015" y="1173607"/>
                </a:lnTo>
                <a:lnTo>
                  <a:pt x="0" y="1125982"/>
                </a:lnTo>
                <a:close/>
              </a:path>
            </a:pathLst>
          </a:custGeom>
          <a:ln w="9143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5567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7505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6056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729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8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1707" y="0"/>
            <a:ext cx="3860291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7739" y="1653539"/>
            <a:ext cx="1854707" cy="2151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50211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7740" y="1653539"/>
            <a:ext cx="1854707" cy="2151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5732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2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7707-3ECC-46DC-BCAA-316EBB94D07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75A3-BFF9-4BFC-991E-3C0BF59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2913" y="143967"/>
            <a:ext cx="986617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0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406" y="2200401"/>
            <a:ext cx="10267187" cy="428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D53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0BA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6606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1880" y="0"/>
            <a:ext cx="957072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56848" y="152400"/>
            <a:ext cx="707135" cy="81991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629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022" y="194513"/>
            <a:ext cx="836040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E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9036" y="1542288"/>
            <a:ext cx="8845550" cy="431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7828" y="6488974"/>
            <a:ext cx="302259" cy="25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8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611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xternat.foxford.ru/polezno-znat/fgos-2020" TargetMode="External"/><Relationship Id="rId3" Type="http://schemas.openxmlformats.org/officeDocument/2006/relationships/hyperlink" Target="http://publication.pravo.gov.ru/Document/View/0001202107050027?index=0&amp;rangeSize=1" TargetMode="External"/><Relationship Id="rId7" Type="http://schemas.openxmlformats.org/officeDocument/2006/relationships/hyperlink" Target="http://edu53.ru/np-includes/upload/2021/09/21/16562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" TargetMode="External"/><Relationship Id="rId5" Type="http://schemas.openxmlformats.org/officeDocument/2006/relationships/hyperlink" Target="http://edsoo.ru/" TargetMode="External"/><Relationship Id="rId4" Type="http://schemas.openxmlformats.org/officeDocument/2006/relationships/hyperlink" Target="https://fgo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343" y="1912775"/>
            <a:ext cx="10151706" cy="1856791"/>
          </a:xfrm>
        </p:spPr>
        <p:txBody>
          <a:bodyPr>
            <a:normAutofit fontScale="90000"/>
          </a:bodyPr>
          <a:lstStyle/>
          <a:p>
            <a:r>
              <a:rPr lang="ru-RU" sz="44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Об особенностях ФГОС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НОО и </a:t>
            </a:r>
            <a:r>
              <a:rPr lang="ru-RU" sz="44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ФГОС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1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ООО 2021 года: </a:t>
            </a:r>
            <a:r>
              <a:rPr lang="ru-RU" sz="4400" b="1" spc="-76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содержание,</a:t>
            </a:r>
            <a:r>
              <a:rPr lang="ru-RU" sz="4400" b="1" spc="4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механизмы</a:t>
            </a:r>
            <a:r>
              <a:rPr lang="ru-RU" sz="4400" b="1" spc="-1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реализации, научно-методическое сопровождение</a:t>
            </a:r>
            <a:endParaRPr lang="ru-RU" sz="4400" b="1" dirty="0">
              <a:solidFill>
                <a:srgbClr val="002060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777" y="4842587"/>
            <a:ext cx="6047475" cy="1449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Н.В. Гапоненко, заместитель директора по ОМР  ГБУ ДППО ЦПКС «Информационно-методический центр» Василеостровского района Санкт-Петербурга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36E57-0D18-4A51-A301-DF6EA5A5EDD4}"/>
              </a:ext>
            </a:extLst>
          </p:cNvPr>
          <p:cNvSpPr txBox="1"/>
          <p:nvPr/>
        </p:nvSpPr>
        <p:spPr>
          <a:xfrm>
            <a:off x="1480008" y="301658"/>
            <a:ext cx="9049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ГБУ ДППО ЦПКС «Информационно-методический центр» Василеостровского района Санкт-Петербурга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481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A03DF-9CB4-4B30-B006-F9890C1166BE}"/>
              </a:ext>
            </a:extLst>
          </p:cNvPr>
          <p:cNvSpPr txBox="1"/>
          <p:nvPr/>
        </p:nvSpPr>
        <p:spPr>
          <a:xfrm>
            <a:off x="738465" y="811763"/>
            <a:ext cx="10708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4. Требования к организации электронного обучения и применению дистанционных образовательных технологий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066B788E-B77F-403D-977A-147C41B6C78B}"/>
              </a:ext>
            </a:extLst>
          </p:cNvPr>
          <p:cNvSpPr txBox="1"/>
          <p:nvPr/>
        </p:nvSpPr>
        <p:spPr>
          <a:xfrm>
            <a:off x="7758261" y="1852809"/>
            <a:ext cx="2865748" cy="181710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231775" indent="-114300">
              <a:lnSpc>
                <a:spcPct val="8590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информационных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учебных </a:t>
            </a:r>
            <a:r>
              <a:rPr sz="1200" spc="-30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ресурсов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организации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189230" indent="-114300">
              <a:lnSpc>
                <a:spcPct val="861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учебной документации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(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грамм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,</a:t>
            </a:r>
            <a:r>
              <a:rPr sz="1200" spc="-5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ч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пла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,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зул</a:t>
            </a: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ь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ме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ж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очн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х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аттестаций)</a:t>
            </a:r>
            <a:endParaRPr sz="12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ч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ере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з</a:t>
            </a:r>
            <a:r>
              <a:rPr sz="12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спе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ц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л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ь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5080">
              <a:lnSpc>
                <a:spcPts val="1240"/>
              </a:lnSpc>
              <a:spcBef>
                <a:spcPts val="110"/>
              </a:spcBef>
            </a:pP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(ада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иро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н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ные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)</a:t>
            </a:r>
            <a:r>
              <a:rPr sz="1200" spc="-6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ан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я</a:t>
            </a:r>
            <a:r>
              <a:rPr sz="1200" spc="-8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2D5395"/>
                </a:solidFill>
                <a:latin typeface="Microsoft Sans Serif"/>
                <a:cs typeface="Microsoft Sans Serif"/>
              </a:rPr>
              <a:t>к 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ресурсам,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используемым</a:t>
            </a:r>
            <a:r>
              <a:rPr sz="1200" spc="3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при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обучении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-5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ОВЗ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1AA4C803-8417-4E92-B3D5-236A17FA1C17}"/>
              </a:ext>
            </a:extLst>
          </p:cNvPr>
          <p:cNvSpPr txBox="1"/>
          <p:nvPr/>
        </p:nvSpPr>
        <p:spPr>
          <a:xfrm>
            <a:off x="7559025" y="3931997"/>
            <a:ext cx="3110845" cy="85343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8890" indent="-114300">
              <a:lnSpc>
                <a:spcPct val="867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различных носителей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информации </a:t>
            </a:r>
            <a:r>
              <a:rPr sz="1200" spc="-30" dirty="0">
                <a:solidFill>
                  <a:srgbClr val="2D5395"/>
                </a:solidFill>
                <a:latin typeface="Microsoft Sans Serif"/>
                <a:cs typeface="Microsoft Sans Serif"/>
              </a:rPr>
              <a:t>(как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5" dirty="0">
                <a:solidFill>
                  <a:srgbClr val="2D5395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диц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онны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х,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2D5395"/>
                </a:solidFill>
                <a:latin typeface="Microsoft Sans Serif"/>
                <a:cs typeface="Microsoft Sans Serif"/>
              </a:rPr>
              <a:t>та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к</a:t>
            </a:r>
            <a:r>
              <a:rPr sz="1200" spc="-4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ц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иф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ров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х)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5080" indent="-114300">
              <a:lnSpc>
                <a:spcPct val="867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внешних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ресурсов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для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функционирования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ИОС 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школы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(outsourcing)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5468131A-1CB6-44B8-A1B3-CB8B19DECF12}"/>
              </a:ext>
            </a:extLst>
          </p:cNvPr>
          <p:cNvSpPr txBox="1"/>
          <p:nvPr/>
        </p:nvSpPr>
        <p:spPr>
          <a:xfrm>
            <a:off x="7494407" y="5306224"/>
            <a:ext cx="2516859" cy="82214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0" marR="5080" indent="-114300">
              <a:lnSpc>
                <a:spcPts val="1240"/>
              </a:lnSpc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повышения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эффективности 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и </a:t>
            </a:r>
            <a:r>
              <a:rPr sz="1200" spc="-30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качества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б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ра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з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в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а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е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л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ьн</a:t>
            </a:r>
            <a:r>
              <a:rPr sz="1200" spc="-25" dirty="0">
                <a:solidFill>
                  <a:srgbClr val="2D5395"/>
                </a:solidFill>
                <a:latin typeface="Microsoft Sans Serif"/>
                <a:cs typeface="Microsoft Sans Serif"/>
              </a:rPr>
              <a:t>ы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х</a:t>
            </a:r>
            <a:r>
              <a:rPr sz="1200" spc="-65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про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грам</a:t>
            </a:r>
            <a:r>
              <a:rPr sz="1200" dirty="0">
                <a:solidFill>
                  <a:srgbClr val="2D5395"/>
                </a:solidFill>
                <a:latin typeface="Microsoft Sans Serif"/>
                <a:cs typeface="Microsoft Sans Serif"/>
              </a:rPr>
              <a:t>м</a:t>
            </a:r>
            <a:endParaRPr sz="1200" dirty="0">
              <a:latin typeface="Microsoft Sans Serif"/>
              <a:cs typeface="Microsoft Sans Serif"/>
            </a:endParaRPr>
          </a:p>
          <a:p>
            <a:pPr marL="127000" marR="10795" indent="-114300">
              <a:lnSpc>
                <a:spcPct val="8670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2D5395"/>
                </a:solidFill>
                <a:latin typeface="Microsoft Sans Serif"/>
                <a:cs typeface="Microsoft Sans Serif"/>
              </a:rPr>
              <a:t>повышение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качества </a:t>
            </a:r>
            <a:r>
              <a:rPr sz="1200" spc="-10" dirty="0">
                <a:solidFill>
                  <a:srgbClr val="2D539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200" spc="-20" dirty="0">
                <a:solidFill>
                  <a:srgbClr val="2D5395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15" dirty="0">
                <a:solidFill>
                  <a:srgbClr val="2D5395"/>
                </a:solidFill>
                <a:latin typeface="Microsoft Sans Serif"/>
                <a:cs typeface="Microsoft Sans Serif"/>
              </a:rPr>
              <a:t> организацией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7512E5FC-8396-4D04-B9F7-38BD9A175473}"/>
              </a:ext>
            </a:extLst>
          </p:cNvPr>
          <p:cNvGrpSpPr/>
          <p:nvPr/>
        </p:nvGrpSpPr>
        <p:grpSpPr>
          <a:xfrm>
            <a:off x="3027574" y="1612089"/>
            <a:ext cx="4308049" cy="3927796"/>
            <a:chOff x="2849879" y="1112519"/>
            <a:chExt cx="4777613" cy="4258057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C281CE27-6BE8-4E43-AE98-97E1B265F591}"/>
                </a:ext>
              </a:extLst>
            </p:cNvPr>
            <p:cNvSpPr/>
            <p:nvPr/>
          </p:nvSpPr>
          <p:spPr>
            <a:xfrm>
              <a:off x="5145023" y="2414016"/>
              <a:ext cx="1028700" cy="2956560"/>
            </a:xfrm>
            <a:custGeom>
              <a:avLst/>
              <a:gdLst/>
              <a:ahLst/>
              <a:cxnLst/>
              <a:rect l="l" t="t" r="r" b="b"/>
              <a:pathLst>
                <a:path w="1028700" h="2956560">
                  <a:moveTo>
                    <a:pt x="0" y="2378964"/>
                  </a:moveTo>
                  <a:lnTo>
                    <a:pt x="624713" y="2956433"/>
                  </a:lnTo>
                </a:path>
                <a:path w="1028700" h="2956560">
                  <a:moveTo>
                    <a:pt x="0" y="1507236"/>
                  </a:moveTo>
                  <a:lnTo>
                    <a:pt x="946403" y="1507236"/>
                  </a:lnTo>
                </a:path>
                <a:path w="1028700" h="2956560">
                  <a:moveTo>
                    <a:pt x="0" y="786384"/>
                  </a:moveTo>
                  <a:lnTo>
                    <a:pt x="1028318" y="0"/>
                  </a:lnTo>
                </a:path>
              </a:pathLst>
            </a:custGeom>
            <a:ln w="12192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FA58EF93-95A3-4D0C-B675-7EBAAD8189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879" y="2572511"/>
              <a:ext cx="2699004" cy="2697479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6D112126-C8A7-43B6-9DB1-AFF945594175}"/>
                </a:ext>
              </a:extLst>
            </p:cNvPr>
            <p:cNvSpPr/>
            <p:nvPr/>
          </p:nvSpPr>
          <p:spPr>
            <a:xfrm>
              <a:off x="2849879" y="2572511"/>
              <a:ext cx="2698750" cy="2697480"/>
            </a:xfrm>
            <a:custGeom>
              <a:avLst/>
              <a:gdLst/>
              <a:ahLst/>
              <a:cxnLst/>
              <a:rect l="l" t="t" r="r" b="b"/>
              <a:pathLst>
                <a:path w="2698750" h="2697479">
                  <a:moveTo>
                    <a:pt x="0" y="1348739"/>
                  </a:moveTo>
                  <a:lnTo>
                    <a:pt x="888" y="1300352"/>
                  </a:lnTo>
                  <a:lnTo>
                    <a:pt x="3428" y="1252474"/>
                  </a:lnTo>
                  <a:lnTo>
                    <a:pt x="7619" y="1204976"/>
                  </a:lnTo>
                  <a:lnTo>
                    <a:pt x="13334" y="1157986"/>
                  </a:lnTo>
                  <a:lnTo>
                    <a:pt x="20827" y="1111504"/>
                  </a:lnTo>
                  <a:lnTo>
                    <a:pt x="29844" y="1065530"/>
                  </a:lnTo>
                  <a:lnTo>
                    <a:pt x="40386" y="1020063"/>
                  </a:lnTo>
                  <a:lnTo>
                    <a:pt x="52324" y="975360"/>
                  </a:lnTo>
                  <a:lnTo>
                    <a:pt x="65912" y="931163"/>
                  </a:lnTo>
                  <a:lnTo>
                    <a:pt x="80899" y="887729"/>
                  </a:lnTo>
                  <a:lnTo>
                    <a:pt x="97281" y="844930"/>
                  </a:lnTo>
                  <a:lnTo>
                    <a:pt x="115062" y="802766"/>
                  </a:lnTo>
                  <a:lnTo>
                    <a:pt x="134238" y="761491"/>
                  </a:lnTo>
                  <a:lnTo>
                    <a:pt x="154812" y="720851"/>
                  </a:lnTo>
                  <a:lnTo>
                    <a:pt x="176656" y="681101"/>
                  </a:lnTo>
                  <a:lnTo>
                    <a:pt x="199770" y="642112"/>
                  </a:lnTo>
                  <a:lnTo>
                    <a:pt x="224155" y="604012"/>
                  </a:lnTo>
                  <a:lnTo>
                    <a:pt x="249681" y="566801"/>
                  </a:lnTo>
                  <a:lnTo>
                    <a:pt x="276606" y="530478"/>
                  </a:lnTo>
                  <a:lnTo>
                    <a:pt x="304545" y="495173"/>
                  </a:lnTo>
                  <a:lnTo>
                    <a:pt x="333628" y="460755"/>
                  </a:lnTo>
                  <a:lnTo>
                    <a:pt x="363855" y="427354"/>
                  </a:lnTo>
                  <a:lnTo>
                    <a:pt x="395224" y="395097"/>
                  </a:lnTo>
                  <a:lnTo>
                    <a:pt x="427608" y="363727"/>
                  </a:lnTo>
                  <a:lnTo>
                    <a:pt x="461009" y="333501"/>
                  </a:lnTo>
                  <a:lnTo>
                    <a:pt x="495299" y="304418"/>
                  </a:lnTo>
                  <a:lnTo>
                    <a:pt x="530732" y="276478"/>
                  </a:lnTo>
                  <a:lnTo>
                    <a:pt x="567055" y="249682"/>
                  </a:lnTo>
                  <a:lnTo>
                    <a:pt x="604266" y="224027"/>
                  </a:lnTo>
                  <a:lnTo>
                    <a:pt x="642366" y="199643"/>
                  </a:lnTo>
                  <a:lnTo>
                    <a:pt x="681355" y="176529"/>
                  </a:lnTo>
                  <a:lnTo>
                    <a:pt x="721106" y="154812"/>
                  </a:lnTo>
                  <a:lnTo>
                    <a:pt x="761745" y="134238"/>
                  </a:lnTo>
                  <a:lnTo>
                    <a:pt x="803147" y="115062"/>
                  </a:lnTo>
                  <a:lnTo>
                    <a:pt x="845184" y="97282"/>
                  </a:lnTo>
                  <a:lnTo>
                    <a:pt x="888110" y="80899"/>
                  </a:lnTo>
                  <a:lnTo>
                    <a:pt x="931544" y="65912"/>
                  </a:lnTo>
                  <a:lnTo>
                    <a:pt x="975741" y="52324"/>
                  </a:lnTo>
                  <a:lnTo>
                    <a:pt x="1020571" y="40259"/>
                  </a:lnTo>
                  <a:lnTo>
                    <a:pt x="1065910" y="29845"/>
                  </a:lnTo>
                  <a:lnTo>
                    <a:pt x="1111884" y="20827"/>
                  </a:lnTo>
                  <a:lnTo>
                    <a:pt x="1158367" y="13335"/>
                  </a:lnTo>
                  <a:lnTo>
                    <a:pt x="1205483" y="7620"/>
                  </a:lnTo>
                  <a:lnTo>
                    <a:pt x="1252982" y="3428"/>
                  </a:lnTo>
                  <a:lnTo>
                    <a:pt x="1300860" y="888"/>
                  </a:lnTo>
                  <a:lnTo>
                    <a:pt x="1349247" y="0"/>
                  </a:lnTo>
                  <a:lnTo>
                    <a:pt x="1397761" y="888"/>
                  </a:lnTo>
                  <a:lnTo>
                    <a:pt x="1445641" y="3428"/>
                  </a:lnTo>
                  <a:lnTo>
                    <a:pt x="1493139" y="7620"/>
                  </a:lnTo>
                  <a:lnTo>
                    <a:pt x="1540256" y="13335"/>
                  </a:lnTo>
                  <a:lnTo>
                    <a:pt x="1586737" y="20827"/>
                  </a:lnTo>
                  <a:lnTo>
                    <a:pt x="1632711" y="29845"/>
                  </a:lnTo>
                  <a:lnTo>
                    <a:pt x="1678050" y="40259"/>
                  </a:lnTo>
                  <a:lnTo>
                    <a:pt x="1722882" y="52324"/>
                  </a:lnTo>
                  <a:lnTo>
                    <a:pt x="1767078" y="65912"/>
                  </a:lnTo>
                  <a:lnTo>
                    <a:pt x="1810511" y="80899"/>
                  </a:lnTo>
                  <a:lnTo>
                    <a:pt x="1853437" y="97282"/>
                  </a:lnTo>
                  <a:lnTo>
                    <a:pt x="1895474" y="115062"/>
                  </a:lnTo>
                  <a:lnTo>
                    <a:pt x="1936877" y="134238"/>
                  </a:lnTo>
                  <a:lnTo>
                    <a:pt x="1977517" y="154812"/>
                  </a:lnTo>
                  <a:lnTo>
                    <a:pt x="2017268" y="176529"/>
                  </a:lnTo>
                  <a:lnTo>
                    <a:pt x="2056257" y="199643"/>
                  </a:lnTo>
                  <a:lnTo>
                    <a:pt x="2094357" y="224027"/>
                  </a:lnTo>
                  <a:lnTo>
                    <a:pt x="2131568" y="249682"/>
                  </a:lnTo>
                  <a:lnTo>
                    <a:pt x="2167890" y="276478"/>
                  </a:lnTo>
                  <a:lnTo>
                    <a:pt x="2203322" y="304418"/>
                  </a:lnTo>
                  <a:lnTo>
                    <a:pt x="2237612" y="333501"/>
                  </a:lnTo>
                  <a:lnTo>
                    <a:pt x="2271014" y="363727"/>
                  </a:lnTo>
                  <a:lnTo>
                    <a:pt x="2303398" y="395097"/>
                  </a:lnTo>
                  <a:lnTo>
                    <a:pt x="2334768" y="427354"/>
                  </a:lnTo>
                  <a:lnTo>
                    <a:pt x="2364994" y="460755"/>
                  </a:lnTo>
                  <a:lnTo>
                    <a:pt x="2394077" y="495173"/>
                  </a:lnTo>
                  <a:lnTo>
                    <a:pt x="2422017" y="530478"/>
                  </a:lnTo>
                  <a:lnTo>
                    <a:pt x="2448941" y="566801"/>
                  </a:lnTo>
                  <a:lnTo>
                    <a:pt x="2474468" y="604012"/>
                  </a:lnTo>
                  <a:lnTo>
                    <a:pt x="2498852" y="642112"/>
                  </a:lnTo>
                  <a:lnTo>
                    <a:pt x="2521966" y="681101"/>
                  </a:lnTo>
                  <a:lnTo>
                    <a:pt x="2543810" y="720851"/>
                  </a:lnTo>
                  <a:lnTo>
                    <a:pt x="2564384" y="761491"/>
                  </a:lnTo>
                  <a:lnTo>
                    <a:pt x="2583560" y="802766"/>
                  </a:lnTo>
                  <a:lnTo>
                    <a:pt x="2601341" y="844930"/>
                  </a:lnTo>
                  <a:lnTo>
                    <a:pt x="2617723" y="887729"/>
                  </a:lnTo>
                  <a:lnTo>
                    <a:pt x="2632710" y="931163"/>
                  </a:lnTo>
                  <a:lnTo>
                    <a:pt x="2646298" y="975360"/>
                  </a:lnTo>
                  <a:lnTo>
                    <a:pt x="2658236" y="1020063"/>
                  </a:lnTo>
                  <a:lnTo>
                    <a:pt x="2668778" y="1065530"/>
                  </a:lnTo>
                  <a:lnTo>
                    <a:pt x="2677795" y="1111504"/>
                  </a:lnTo>
                  <a:lnTo>
                    <a:pt x="2685160" y="1157986"/>
                  </a:lnTo>
                  <a:lnTo>
                    <a:pt x="2691003" y="1204976"/>
                  </a:lnTo>
                  <a:lnTo>
                    <a:pt x="2695194" y="1252474"/>
                  </a:lnTo>
                  <a:lnTo>
                    <a:pt x="2697734" y="1300352"/>
                  </a:lnTo>
                  <a:lnTo>
                    <a:pt x="2698622" y="1348739"/>
                  </a:lnTo>
                  <a:lnTo>
                    <a:pt x="2697734" y="1397127"/>
                  </a:lnTo>
                  <a:lnTo>
                    <a:pt x="2695194" y="1445006"/>
                  </a:lnTo>
                  <a:lnTo>
                    <a:pt x="2691003" y="1492504"/>
                  </a:lnTo>
                  <a:lnTo>
                    <a:pt x="2685160" y="1539494"/>
                  </a:lnTo>
                  <a:lnTo>
                    <a:pt x="2677795" y="1585976"/>
                  </a:lnTo>
                  <a:lnTo>
                    <a:pt x="2668778" y="1631950"/>
                  </a:lnTo>
                  <a:lnTo>
                    <a:pt x="2658236" y="1677415"/>
                  </a:lnTo>
                  <a:lnTo>
                    <a:pt x="2646298" y="1722120"/>
                  </a:lnTo>
                  <a:lnTo>
                    <a:pt x="2632710" y="1766315"/>
                  </a:lnTo>
                  <a:lnTo>
                    <a:pt x="2617723" y="1809750"/>
                  </a:lnTo>
                  <a:lnTo>
                    <a:pt x="2601341" y="1852549"/>
                  </a:lnTo>
                  <a:lnTo>
                    <a:pt x="2583560" y="1894713"/>
                  </a:lnTo>
                  <a:lnTo>
                    <a:pt x="2564384" y="1935988"/>
                  </a:lnTo>
                  <a:lnTo>
                    <a:pt x="2543810" y="1976627"/>
                  </a:lnTo>
                  <a:lnTo>
                    <a:pt x="2521966" y="2016379"/>
                  </a:lnTo>
                  <a:lnTo>
                    <a:pt x="2498852" y="2055368"/>
                  </a:lnTo>
                  <a:lnTo>
                    <a:pt x="2474468" y="2093468"/>
                  </a:lnTo>
                  <a:lnTo>
                    <a:pt x="2448941" y="2130679"/>
                  </a:lnTo>
                  <a:lnTo>
                    <a:pt x="2422017" y="2167001"/>
                  </a:lnTo>
                  <a:lnTo>
                    <a:pt x="2394077" y="2202307"/>
                  </a:lnTo>
                  <a:lnTo>
                    <a:pt x="2364994" y="2236724"/>
                  </a:lnTo>
                  <a:lnTo>
                    <a:pt x="2334768" y="2270125"/>
                  </a:lnTo>
                  <a:lnTo>
                    <a:pt x="2303398" y="2302383"/>
                  </a:lnTo>
                  <a:lnTo>
                    <a:pt x="2271014" y="2333752"/>
                  </a:lnTo>
                  <a:lnTo>
                    <a:pt x="2237612" y="2363978"/>
                  </a:lnTo>
                  <a:lnTo>
                    <a:pt x="2203322" y="2393061"/>
                  </a:lnTo>
                  <a:lnTo>
                    <a:pt x="2167890" y="2421001"/>
                  </a:lnTo>
                  <a:lnTo>
                    <a:pt x="2131568" y="2447798"/>
                  </a:lnTo>
                  <a:lnTo>
                    <a:pt x="2094357" y="2473452"/>
                  </a:lnTo>
                  <a:lnTo>
                    <a:pt x="2056257" y="2497836"/>
                  </a:lnTo>
                  <a:lnTo>
                    <a:pt x="2017268" y="2520950"/>
                  </a:lnTo>
                  <a:lnTo>
                    <a:pt x="1977517" y="2542667"/>
                  </a:lnTo>
                  <a:lnTo>
                    <a:pt x="1936877" y="2563241"/>
                  </a:lnTo>
                  <a:lnTo>
                    <a:pt x="1895474" y="2582418"/>
                  </a:lnTo>
                  <a:lnTo>
                    <a:pt x="1853437" y="2600198"/>
                  </a:lnTo>
                  <a:lnTo>
                    <a:pt x="1810511" y="2616581"/>
                  </a:lnTo>
                  <a:lnTo>
                    <a:pt x="1767078" y="2631567"/>
                  </a:lnTo>
                  <a:lnTo>
                    <a:pt x="1722882" y="2645156"/>
                  </a:lnTo>
                  <a:lnTo>
                    <a:pt x="1678050" y="2657221"/>
                  </a:lnTo>
                  <a:lnTo>
                    <a:pt x="1632711" y="2667635"/>
                  </a:lnTo>
                  <a:lnTo>
                    <a:pt x="1586737" y="2676652"/>
                  </a:lnTo>
                  <a:lnTo>
                    <a:pt x="1540256" y="2684145"/>
                  </a:lnTo>
                  <a:lnTo>
                    <a:pt x="1493139" y="2689860"/>
                  </a:lnTo>
                  <a:lnTo>
                    <a:pt x="1445641" y="2694051"/>
                  </a:lnTo>
                  <a:lnTo>
                    <a:pt x="1397761" y="2696591"/>
                  </a:lnTo>
                  <a:lnTo>
                    <a:pt x="1349247" y="2697479"/>
                  </a:lnTo>
                  <a:lnTo>
                    <a:pt x="1300860" y="2696591"/>
                  </a:lnTo>
                  <a:lnTo>
                    <a:pt x="1252982" y="2694051"/>
                  </a:lnTo>
                  <a:lnTo>
                    <a:pt x="1205483" y="2689860"/>
                  </a:lnTo>
                  <a:lnTo>
                    <a:pt x="1158367" y="2684145"/>
                  </a:lnTo>
                  <a:lnTo>
                    <a:pt x="1111884" y="2676652"/>
                  </a:lnTo>
                  <a:lnTo>
                    <a:pt x="1065910" y="2667635"/>
                  </a:lnTo>
                  <a:lnTo>
                    <a:pt x="1020571" y="2657221"/>
                  </a:lnTo>
                  <a:lnTo>
                    <a:pt x="975741" y="2645156"/>
                  </a:lnTo>
                  <a:lnTo>
                    <a:pt x="931544" y="2631567"/>
                  </a:lnTo>
                  <a:lnTo>
                    <a:pt x="888110" y="2616581"/>
                  </a:lnTo>
                  <a:lnTo>
                    <a:pt x="845184" y="2600198"/>
                  </a:lnTo>
                  <a:lnTo>
                    <a:pt x="803147" y="2582418"/>
                  </a:lnTo>
                  <a:lnTo>
                    <a:pt x="761745" y="2563241"/>
                  </a:lnTo>
                  <a:lnTo>
                    <a:pt x="721106" y="2542667"/>
                  </a:lnTo>
                  <a:lnTo>
                    <a:pt x="681355" y="2520950"/>
                  </a:lnTo>
                  <a:lnTo>
                    <a:pt x="642366" y="2497836"/>
                  </a:lnTo>
                  <a:lnTo>
                    <a:pt x="604266" y="2473452"/>
                  </a:lnTo>
                  <a:lnTo>
                    <a:pt x="567055" y="2447798"/>
                  </a:lnTo>
                  <a:lnTo>
                    <a:pt x="530732" y="2421001"/>
                  </a:lnTo>
                  <a:lnTo>
                    <a:pt x="495299" y="2393061"/>
                  </a:lnTo>
                  <a:lnTo>
                    <a:pt x="461009" y="2363978"/>
                  </a:lnTo>
                  <a:lnTo>
                    <a:pt x="427608" y="2333752"/>
                  </a:lnTo>
                  <a:lnTo>
                    <a:pt x="395224" y="2302383"/>
                  </a:lnTo>
                  <a:lnTo>
                    <a:pt x="363855" y="2270125"/>
                  </a:lnTo>
                  <a:lnTo>
                    <a:pt x="333628" y="2236724"/>
                  </a:lnTo>
                  <a:lnTo>
                    <a:pt x="304545" y="2202307"/>
                  </a:lnTo>
                  <a:lnTo>
                    <a:pt x="276606" y="2167001"/>
                  </a:lnTo>
                  <a:lnTo>
                    <a:pt x="249681" y="2130679"/>
                  </a:lnTo>
                  <a:lnTo>
                    <a:pt x="224155" y="2093468"/>
                  </a:lnTo>
                  <a:lnTo>
                    <a:pt x="199770" y="2055368"/>
                  </a:lnTo>
                  <a:lnTo>
                    <a:pt x="176656" y="2016379"/>
                  </a:lnTo>
                  <a:lnTo>
                    <a:pt x="154812" y="1976627"/>
                  </a:lnTo>
                  <a:lnTo>
                    <a:pt x="134238" y="1935988"/>
                  </a:lnTo>
                  <a:lnTo>
                    <a:pt x="115062" y="1894713"/>
                  </a:lnTo>
                  <a:lnTo>
                    <a:pt x="97281" y="1852549"/>
                  </a:lnTo>
                  <a:lnTo>
                    <a:pt x="80899" y="1809750"/>
                  </a:lnTo>
                  <a:lnTo>
                    <a:pt x="65912" y="1766315"/>
                  </a:lnTo>
                  <a:lnTo>
                    <a:pt x="52324" y="1722120"/>
                  </a:lnTo>
                  <a:lnTo>
                    <a:pt x="40386" y="1677415"/>
                  </a:lnTo>
                  <a:lnTo>
                    <a:pt x="29844" y="1631950"/>
                  </a:lnTo>
                  <a:lnTo>
                    <a:pt x="20827" y="1585976"/>
                  </a:lnTo>
                  <a:lnTo>
                    <a:pt x="13334" y="1539494"/>
                  </a:lnTo>
                  <a:lnTo>
                    <a:pt x="7619" y="1492504"/>
                  </a:lnTo>
                  <a:lnTo>
                    <a:pt x="3428" y="1445006"/>
                  </a:lnTo>
                  <a:lnTo>
                    <a:pt x="888" y="1397127"/>
                  </a:lnTo>
                  <a:lnTo>
                    <a:pt x="0" y="13487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61659DD1-91A0-400E-A77A-A6CDC8E8ACE1}"/>
                </a:ext>
              </a:extLst>
            </p:cNvPr>
            <p:cNvSpPr/>
            <p:nvPr/>
          </p:nvSpPr>
          <p:spPr>
            <a:xfrm>
              <a:off x="6173723" y="1331159"/>
              <a:ext cx="1453769" cy="1401245"/>
            </a:xfrm>
            <a:custGeom>
              <a:avLst/>
              <a:gdLst/>
              <a:ahLst/>
              <a:cxnLst/>
              <a:rect l="l" t="t" r="r" b="b"/>
              <a:pathLst>
                <a:path w="1619884" h="1619885">
                  <a:moveTo>
                    <a:pt x="809751" y="0"/>
                  </a:moveTo>
                  <a:lnTo>
                    <a:pt x="762126" y="1396"/>
                  </a:lnTo>
                  <a:lnTo>
                    <a:pt x="715390" y="5460"/>
                  </a:lnTo>
                  <a:lnTo>
                    <a:pt x="669289" y="12191"/>
                  </a:lnTo>
                  <a:lnTo>
                    <a:pt x="624077" y="21335"/>
                  </a:lnTo>
                  <a:lnTo>
                    <a:pt x="579882" y="33146"/>
                  </a:lnTo>
                  <a:lnTo>
                    <a:pt x="536701" y="47243"/>
                  </a:lnTo>
                  <a:lnTo>
                    <a:pt x="494538" y="63626"/>
                  </a:lnTo>
                  <a:lnTo>
                    <a:pt x="453643" y="82295"/>
                  </a:lnTo>
                  <a:lnTo>
                    <a:pt x="414019" y="103124"/>
                  </a:lnTo>
                  <a:lnTo>
                    <a:pt x="375665" y="126110"/>
                  </a:lnTo>
                  <a:lnTo>
                    <a:pt x="338708" y="151002"/>
                  </a:lnTo>
                  <a:lnTo>
                    <a:pt x="303275" y="177926"/>
                  </a:lnTo>
                  <a:lnTo>
                    <a:pt x="269493" y="206628"/>
                  </a:lnTo>
                  <a:lnTo>
                    <a:pt x="237236" y="237235"/>
                  </a:lnTo>
                  <a:lnTo>
                    <a:pt x="206628" y="269493"/>
                  </a:lnTo>
                  <a:lnTo>
                    <a:pt x="177926" y="303275"/>
                  </a:lnTo>
                  <a:lnTo>
                    <a:pt x="151002" y="338708"/>
                  </a:lnTo>
                  <a:lnTo>
                    <a:pt x="126111" y="375665"/>
                  </a:lnTo>
                  <a:lnTo>
                    <a:pt x="103124" y="414019"/>
                  </a:lnTo>
                  <a:lnTo>
                    <a:pt x="82295" y="453643"/>
                  </a:lnTo>
                  <a:lnTo>
                    <a:pt x="63626" y="494538"/>
                  </a:lnTo>
                  <a:lnTo>
                    <a:pt x="47243" y="536701"/>
                  </a:lnTo>
                  <a:lnTo>
                    <a:pt x="33146" y="579881"/>
                  </a:lnTo>
                  <a:lnTo>
                    <a:pt x="21336" y="624077"/>
                  </a:lnTo>
                  <a:lnTo>
                    <a:pt x="12191" y="669289"/>
                  </a:lnTo>
                  <a:lnTo>
                    <a:pt x="5461" y="715390"/>
                  </a:lnTo>
                  <a:lnTo>
                    <a:pt x="1396" y="762126"/>
                  </a:lnTo>
                  <a:lnTo>
                    <a:pt x="0" y="809751"/>
                  </a:lnTo>
                  <a:lnTo>
                    <a:pt x="1396" y="857376"/>
                  </a:lnTo>
                  <a:lnTo>
                    <a:pt x="5461" y="904113"/>
                  </a:lnTo>
                  <a:lnTo>
                    <a:pt x="12191" y="950213"/>
                  </a:lnTo>
                  <a:lnTo>
                    <a:pt x="21336" y="995426"/>
                  </a:lnTo>
                  <a:lnTo>
                    <a:pt x="33146" y="1039621"/>
                  </a:lnTo>
                  <a:lnTo>
                    <a:pt x="47243" y="1082802"/>
                  </a:lnTo>
                  <a:lnTo>
                    <a:pt x="63626" y="1124965"/>
                  </a:lnTo>
                  <a:lnTo>
                    <a:pt x="82295" y="1165859"/>
                  </a:lnTo>
                  <a:lnTo>
                    <a:pt x="103124" y="1205483"/>
                  </a:lnTo>
                  <a:lnTo>
                    <a:pt x="126111" y="1243838"/>
                  </a:lnTo>
                  <a:lnTo>
                    <a:pt x="151002" y="1280794"/>
                  </a:lnTo>
                  <a:lnTo>
                    <a:pt x="177926" y="1316227"/>
                  </a:lnTo>
                  <a:lnTo>
                    <a:pt x="206628" y="1350009"/>
                  </a:lnTo>
                  <a:lnTo>
                    <a:pt x="237236" y="1382267"/>
                  </a:lnTo>
                  <a:lnTo>
                    <a:pt x="269493" y="1412875"/>
                  </a:lnTo>
                  <a:lnTo>
                    <a:pt x="303275" y="1441577"/>
                  </a:lnTo>
                  <a:lnTo>
                    <a:pt x="338708" y="1468501"/>
                  </a:lnTo>
                  <a:lnTo>
                    <a:pt x="375665" y="1493392"/>
                  </a:lnTo>
                  <a:lnTo>
                    <a:pt x="414019" y="1516379"/>
                  </a:lnTo>
                  <a:lnTo>
                    <a:pt x="453643" y="1537207"/>
                  </a:lnTo>
                  <a:lnTo>
                    <a:pt x="494538" y="1555877"/>
                  </a:lnTo>
                  <a:lnTo>
                    <a:pt x="536701" y="1572259"/>
                  </a:lnTo>
                  <a:lnTo>
                    <a:pt x="579882" y="1586356"/>
                  </a:lnTo>
                  <a:lnTo>
                    <a:pt x="624077" y="1598167"/>
                  </a:lnTo>
                  <a:lnTo>
                    <a:pt x="669289" y="1607312"/>
                  </a:lnTo>
                  <a:lnTo>
                    <a:pt x="715390" y="1614042"/>
                  </a:lnTo>
                  <a:lnTo>
                    <a:pt x="762126" y="1618106"/>
                  </a:lnTo>
                  <a:lnTo>
                    <a:pt x="809751" y="1619503"/>
                  </a:lnTo>
                  <a:lnTo>
                    <a:pt x="857376" y="1618106"/>
                  </a:lnTo>
                  <a:lnTo>
                    <a:pt x="904113" y="1614042"/>
                  </a:lnTo>
                  <a:lnTo>
                    <a:pt x="950213" y="1607312"/>
                  </a:lnTo>
                  <a:lnTo>
                    <a:pt x="995425" y="1598167"/>
                  </a:lnTo>
                  <a:lnTo>
                    <a:pt x="1039621" y="1586356"/>
                  </a:lnTo>
                  <a:lnTo>
                    <a:pt x="1082801" y="1572259"/>
                  </a:lnTo>
                  <a:lnTo>
                    <a:pt x="1124965" y="1555877"/>
                  </a:lnTo>
                  <a:lnTo>
                    <a:pt x="1165860" y="1537207"/>
                  </a:lnTo>
                  <a:lnTo>
                    <a:pt x="1205484" y="1516379"/>
                  </a:lnTo>
                  <a:lnTo>
                    <a:pt x="1243838" y="1493392"/>
                  </a:lnTo>
                  <a:lnTo>
                    <a:pt x="1280794" y="1468501"/>
                  </a:lnTo>
                  <a:lnTo>
                    <a:pt x="1316227" y="1441577"/>
                  </a:lnTo>
                  <a:lnTo>
                    <a:pt x="1350010" y="1412875"/>
                  </a:lnTo>
                  <a:lnTo>
                    <a:pt x="1382267" y="1382267"/>
                  </a:lnTo>
                  <a:lnTo>
                    <a:pt x="1412874" y="1350009"/>
                  </a:lnTo>
                  <a:lnTo>
                    <a:pt x="1441576" y="1316227"/>
                  </a:lnTo>
                  <a:lnTo>
                    <a:pt x="1468500" y="1280794"/>
                  </a:lnTo>
                  <a:lnTo>
                    <a:pt x="1493392" y="1243838"/>
                  </a:lnTo>
                  <a:lnTo>
                    <a:pt x="1516380" y="1205483"/>
                  </a:lnTo>
                  <a:lnTo>
                    <a:pt x="1537208" y="1165859"/>
                  </a:lnTo>
                  <a:lnTo>
                    <a:pt x="1555876" y="1124965"/>
                  </a:lnTo>
                  <a:lnTo>
                    <a:pt x="1572260" y="1082802"/>
                  </a:lnTo>
                  <a:lnTo>
                    <a:pt x="1586357" y="1039621"/>
                  </a:lnTo>
                  <a:lnTo>
                    <a:pt x="1598167" y="995426"/>
                  </a:lnTo>
                  <a:lnTo>
                    <a:pt x="1607312" y="950213"/>
                  </a:lnTo>
                  <a:lnTo>
                    <a:pt x="1614042" y="904113"/>
                  </a:lnTo>
                  <a:lnTo>
                    <a:pt x="1618107" y="857376"/>
                  </a:lnTo>
                  <a:lnTo>
                    <a:pt x="1619503" y="809751"/>
                  </a:lnTo>
                  <a:lnTo>
                    <a:pt x="1618107" y="762126"/>
                  </a:lnTo>
                  <a:lnTo>
                    <a:pt x="1614042" y="715390"/>
                  </a:lnTo>
                  <a:lnTo>
                    <a:pt x="1607312" y="669289"/>
                  </a:lnTo>
                  <a:lnTo>
                    <a:pt x="1598167" y="624077"/>
                  </a:lnTo>
                  <a:lnTo>
                    <a:pt x="1586357" y="579881"/>
                  </a:lnTo>
                  <a:lnTo>
                    <a:pt x="1572260" y="536701"/>
                  </a:lnTo>
                  <a:lnTo>
                    <a:pt x="1555876" y="494538"/>
                  </a:lnTo>
                  <a:lnTo>
                    <a:pt x="1537208" y="453643"/>
                  </a:lnTo>
                  <a:lnTo>
                    <a:pt x="1516380" y="414019"/>
                  </a:lnTo>
                  <a:lnTo>
                    <a:pt x="1493392" y="375665"/>
                  </a:lnTo>
                  <a:lnTo>
                    <a:pt x="1468500" y="338708"/>
                  </a:lnTo>
                  <a:lnTo>
                    <a:pt x="1441576" y="303275"/>
                  </a:lnTo>
                  <a:lnTo>
                    <a:pt x="1412874" y="269493"/>
                  </a:lnTo>
                  <a:lnTo>
                    <a:pt x="1382267" y="237235"/>
                  </a:lnTo>
                  <a:lnTo>
                    <a:pt x="1350010" y="206628"/>
                  </a:lnTo>
                  <a:lnTo>
                    <a:pt x="1316227" y="177926"/>
                  </a:lnTo>
                  <a:lnTo>
                    <a:pt x="1280794" y="151002"/>
                  </a:lnTo>
                  <a:lnTo>
                    <a:pt x="1243838" y="126110"/>
                  </a:lnTo>
                  <a:lnTo>
                    <a:pt x="1205484" y="103124"/>
                  </a:lnTo>
                  <a:lnTo>
                    <a:pt x="1165860" y="82295"/>
                  </a:lnTo>
                  <a:lnTo>
                    <a:pt x="1124965" y="63626"/>
                  </a:lnTo>
                  <a:lnTo>
                    <a:pt x="1082801" y="47243"/>
                  </a:lnTo>
                  <a:lnTo>
                    <a:pt x="1039621" y="33146"/>
                  </a:lnTo>
                  <a:lnTo>
                    <a:pt x="995425" y="21335"/>
                  </a:lnTo>
                  <a:lnTo>
                    <a:pt x="950213" y="12191"/>
                  </a:lnTo>
                  <a:lnTo>
                    <a:pt x="904113" y="5460"/>
                  </a:lnTo>
                  <a:lnTo>
                    <a:pt x="857376" y="1396"/>
                  </a:lnTo>
                  <a:lnTo>
                    <a:pt x="80975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A3FB261D-A921-415D-A561-FDCAC870A48E}"/>
                </a:ext>
              </a:extLst>
            </p:cNvPr>
            <p:cNvSpPr/>
            <p:nvPr/>
          </p:nvSpPr>
          <p:spPr>
            <a:xfrm>
              <a:off x="6007607" y="1112519"/>
              <a:ext cx="1619885" cy="1619885"/>
            </a:xfrm>
            <a:custGeom>
              <a:avLst/>
              <a:gdLst/>
              <a:ahLst/>
              <a:cxnLst/>
              <a:rect l="l" t="t" r="r" b="b"/>
              <a:pathLst>
                <a:path w="1619884" h="1619885">
                  <a:moveTo>
                    <a:pt x="0" y="809751"/>
                  </a:moveTo>
                  <a:lnTo>
                    <a:pt x="1396" y="762126"/>
                  </a:lnTo>
                  <a:lnTo>
                    <a:pt x="5461" y="715390"/>
                  </a:lnTo>
                  <a:lnTo>
                    <a:pt x="12191" y="669289"/>
                  </a:lnTo>
                  <a:lnTo>
                    <a:pt x="21336" y="624077"/>
                  </a:lnTo>
                  <a:lnTo>
                    <a:pt x="33146" y="579881"/>
                  </a:lnTo>
                  <a:lnTo>
                    <a:pt x="47243" y="536701"/>
                  </a:lnTo>
                  <a:lnTo>
                    <a:pt x="63626" y="494538"/>
                  </a:lnTo>
                  <a:lnTo>
                    <a:pt x="82295" y="453643"/>
                  </a:lnTo>
                  <a:lnTo>
                    <a:pt x="103124" y="414019"/>
                  </a:lnTo>
                  <a:lnTo>
                    <a:pt x="126111" y="375665"/>
                  </a:lnTo>
                  <a:lnTo>
                    <a:pt x="151002" y="338708"/>
                  </a:lnTo>
                  <a:lnTo>
                    <a:pt x="177926" y="303275"/>
                  </a:lnTo>
                  <a:lnTo>
                    <a:pt x="206628" y="269493"/>
                  </a:lnTo>
                  <a:lnTo>
                    <a:pt x="237236" y="237235"/>
                  </a:lnTo>
                  <a:lnTo>
                    <a:pt x="269493" y="206628"/>
                  </a:lnTo>
                  <a:lnTo>
                    <a:pt x="303275" y="177926"/>
                  </a:lnTo>
                  <a:lnTo>
                    <a:pt x="338708" y="151002"/>
                  </a:lnTo>
                  <a:lnTo>
                    <a:pt x="375665" y="126110"/>
                  </a:lnTo>
                  <a:lnTo>
                    <a:pt x="414019" y="103124"/>
                  </a:lnTo>
                  <a:lnTo>
                    <a:pt x="453643" y="82295"/>
                  </a:lnTo>
                  <a:lnTo>
                    <a:pt x="494538" y="63626"/>
                  </a:lnTo>
                  <a:lnTo>
                    <a:pt x="536701" y="47243"/>
                  </a:lnTo>
                  <a:lnTo>
                    <a:pt x="579882" y="33146"/>
                  </a:lnTo>
                  <a:lnTo>
                    <a:pt x="624077" y="21335"/>
                  </a:lnTo>
                  <a:lnTo>
                    <a:pt x="669289" y="12191"/>
                  </a:lnTo>
                  <a:lnTo>
                    <a:pt x="715390" y="5460"/>
                  </a:lnTo>
                  <a:lnTo>
                    <a:pt x="762126" y="1396"/>
                  </a:lnTo>
                  <a:lnTo>
                    <a:pt x="809751" y="0"/>
                  </a:lnTo>
                  <a:lnTo>
                    <a:pt x="857376" y="1396"/>
                  </a:lnTo>
                  <a:lnTo>
                    <a:pt x="904113" y="5460"/>
                  </a:lnTo>
                  <a:lnTo>
                    <a:pt x="950213" y="12191"/>
                  </a:lnTo>
                  <a:lnTo>
                    <a:pt x="995425" y="21335"/>
                  </a:lnTo>
                  <a:lnTo>
                    <a:pt x="1039621" y="33146"/>
                  </a:lnTo>
                  <a:lnTo>
                    <a:pt x="1082801" y="47243"/>
                  </a:lnTo>
                  <a:lnTo>
                    <a:pt x="1124965" y="63626"/>
                  </a:lnTo>
                  <a:lnTo>
                    <a:pt x="1165860" y="82295"/>
                  </a:lnTo>
                  <a:lnTo>
                    <a:pt x="1205484" y="103124"/>
                  </a:lnTo>
                  <a:lnTo>
                    <a:pt x="1243838" y="126110"/>
                  </a:lnTo>
                  <a:lnTo>
                    <a:pt x="1280794" y="151002"/>
                  </a:lnTo>
                  <a:lnTo>
                    <a:pt x="1316227" y="177926"/>
                  </a:lnTo>
                  <a:lnTo>
                    <a:pt x="1350010" y="206628"/>
                  </a:lnTo>
                  <a:lnTo>
                    <a:pt x="1382267" y="237235"/>
                  </a:lnTo>
                  <a:lnTo>
                    <a:pt x="1412874" y="269493"/>
                  </a:lnTo>
                  <a:lnTo>
                    <a:pt x="1441576" y="303275"/>
                  </a:lnTo>
                  <a:lnTo>
                    <a:pt x="1468500" y="338708"/>
                  </a:lnTo>
                  <a:lnTo>
                    <a:pt x="1493392" y="375665"/>
                  </a:lnTo>
                  <a:lnTo>
                    <a:pt x="1516380" y="414019"/>
                  </a:lnTo>
                  <a:lnTo>
                    <a:pt x="1537208" y="453643"/>
                  </a:lnTo>
                  <a:lnTo>
                    <a:pt x="1555876" y="494538"/>
                  </a:lnTo>
                  <a:lnTo>
                    <a:pt x="1572260" y="536701"/>
                  </a:lnTo>
                  <a:lnTo>
                    <a:pt x="1586357" y="579881"/>
                  </a:lnTo>
                  <a:lnTo>
                    <a:pt x="1598167" y="624077"/>
                  </a:lnTo>
                  <a:lnTo>
                    <a:pt x="1607312" y="669289"/>
                  </a:lnTo>
                  <a:lnTo>
                    <a:pt x="1614042" y="715390"/>
                  </a:lnTo>
                  <a:lnTo>
                    <a:pt x="1618107" y="762126"/>
                  </a:lnTo>
                  <a:lnTo>
                    <a:pt x="1619503" y="809751"/>
                  </a:lnTo>
                  <a:lnTo>
                    <a:pt x="1618107" y="857376"/>
                  </a:lnTo>
                  <a:lnTo>
                    <a:pt x="1614042" y="904113"/>
                  </a:lnTo>
                  <a:lnTo>
                    <a:pt x="1607312" y="950213"/>
                  </a:lnTo>
                  <a:lnTo>
                    <a:pt x="1598167" y="995426"/>
                  </a:lnTo>
                  <a:lnTo>
                    <a:pt x="1586357" y="1039621"/>
                  </a:lnTo>
                  <a:lnTo>
                    <a:pt x="1572260" y="1082802"/>
                  </a:lnTo>
                  <a:lnTo>
                    <a:pt x="1555876" y="1124965"/>
                  </a:lnTo>
                  <a:lnTo>
                    <a:pt x="1537208" y="1165859"/>
                  </a:lnTo>
                  <a:lnTo>
                    <a:pt x="1516380" y="1205483"/>
                  </a:lnTo>
                  <a:lnTo>
                    <a:pt x="1493392" y="1243838"/>
                  </a:lnTo>
                  <a:lnTo>
                    <a:pt x="1468500" y="1280794"/>
                  </a:lnTo>
                  <a:lnTo>
                    <a:pt x="1441576" y="1316227"/>
                  </a:lnTo>
                  <a:lnTo>
                    <a:pt x="1412874" y="1350009"/>
                  </a:lnTo>
                  <a:lnTo>
                    <a:pt x="1382267" y="1382267"/>
                  </a:lnTo>
                  <a:lnTo>
                    <a:pt x="1350010" y="1412875"/>
                  </a:lnTo>
                  <a:lnTo>
                    <a:pt x="1316227" y="1441577"/>
                  </a:lnTo>
                  <a:lnTo>
                    <a:pt x="1280794" y="1468501"/>
                  </a:lnTo>
                  <a:lnTo>
                    <a:pt x="1243838" y="1493392"/>
                  </a:lnTo>
                  <a:lnTo>
                    <a:pt x="1205484" y="1516379"/>
                  </a:lnTo>
                  <a:lnTo>
                    <a:pt x="1165860" y="1537207"/>
                  </a:lnTo>
                  <a:lnTo>
                    <a:pt x="1124965" y="1555877"/>
                  </a:lnTo>
                  <a:lnTo>
                    <a:pt x="1082801" y="1572259"/>
                  </a:lnTo>
                  <a:lnTo>
                    <a:pt x="1039621" y="1586356"/>
                  </a:lnTo>
                  <a:lnTo>
                    <a:pt x="995425" y="1598167"/>
                  </a:lnTo>
                  <a:lnTo>
                    <a:pt x="950213" y="1607312"/>
                  </a:lnTo>
                  <a:lnTo>
                    <a:pt x="904113" y="1614042"/>
                  </a:lnTo>
                  <a:lnTo>
                    <a:pt x="857376" y="1618106"/>
                  </a:lnTo>
                  <a:lnTo>
                    <a:pt x="809751" y="1619503"/>
                  </a:lnTo>
                  <a:lnTo>
                    <a:pt x="762126" y="1618106"/>
                  </a:lnTo>
                  <a:lnTo>
                    <a:pt x="715390" y="1614042"/>
                  </a:lnTo>
                  <a:lnTo>
                    <a:pt x="669289" y="1607312"/>
                  </a:lnTo>
                  <a:lnTo>
                    <a:pt x="624077" y="1598167"/>
                  </a:lnTo>
                  <a:lnTo>
                    <a:pt x="579882" y="1586356"/>
                  </a:lnTo>
                  <a:lnTo>
                    <a:pt x="536701" y="1572259"/>
                  </a:lnTo>
                  <a:lnTo>
                    <a:pt x="494538" y="1555877"/>
                  </a:lnTo>
                  <a:lnTo>
                    <a:pt x="453643" y="1537207"/>
                  </a:lnTo>
                  <a:lnTo>
                    <a:pt x="414019" y="1516379"/>
                  </a:lnTo>
                  <a:lnTo>
                    <a:pt x="375665" y="1493392"/>
                  </a:lnTo>
                  <a:lnTo>
                    <a:pt x="338708" y="1468501"/>
                  </a:lnTo>
                  <a:lnTo>
                    <a:pt x="303275" y="1441577"/>
                  </a:lnTo>
                  <a:lnTo>
                    <a:pt x="269493" y="1412875"/>
                  </a:lnTo>
                  <a:lnTo>
                    <a:pt x="237236" y="1382267"/>
                  </a:lnTo>
                  <a:lnTo>
                    <a:pt x="206628" y="1350009"/>
                  </a:lnTo>
                  <a:lnTo>
                    <a:pt x="177926" y="1316227"/>
                  </a:lnTo>
                  <a:lnTo>
                    <a:pt x="151002" y="1280794"/>
                  </a:lnTo>
                  <a:lnTo>
                    <a:pt x="126111" y="1243838"/>
                  </a:lnTo>
                  <a:lnTo>
                    <a:pt x="103124" y="1205483"/>
                  </a:lnTo>
                  <a:lnTo>
                    <a:pt x="82295" y="1165859"/>
                  </a:lnTo>
                  <a:lnTo>
                    <a:pt x="63626" y="1124965"/>
                  </a:lnTo>
                  <a:lnTo>
                    <a:pt x="47243" y="1082802"/>
                  </a:lnTo>
                  <a:lnTo>
                    <a:pt x="33146" y="1039621"/>
                  </a:lnTo>
                  <a:lnTo>
                    <a:pt x="21336" y="995426"/>
                  </a:lnTo>
                  <a:lnTo>
                    <a:pt x="12191" y="950213"/>
                  </a:lnTo>
                  <a:lnTo>
                    <a:pt x="5461" y="904113"/>
                  </a:lnTo>
                  <a:lnTo>
                    <a:pt x="1396" y="857376"/>
                  </a:lnTo>
                  <a:lnTo>
                    <a:pt x="0" y="809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2">
            <a:extLst>
              <a:ext uri="{FF2B5EF4-FFF2-40B4-BE49-F238E27FC236}">
                <a16:creationId xmlns:a16="http://schemas.microsoft.com/office/drawing/2014/main" id="{BF3396CA-901E-4298-9CE8-17C7618F474D}"/>
              </a:ext>
            </a:extLst>
          </p:cNvPr>
          <p:cNvGrpSpPr/>
          <p:nvPr/>
        </p:nvGrpSpPr>
        <p:grpSpPr>
          <a:xfrm>
            <a:off x="5949842" y="3429000"/>
            <a:ext cx="1460676" cy="1307970"/>
            <a:chOff x="6083553" y="3105657"/>
            <a:chExt cx="1632585" cy="1631314"/>
          </a:xfrm>
        </p:grpSpPr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A63313B4-AE93-48CD-813A-4CC02F9C5EA6}"/>
                </a:ext>
              </a:extLst>
            </p:cNvPr>
            <p:cNvSpPr/>
            <p:nvPr/>
          </p:nvSpPr>
          <p:spPr>
            <a:xfrm>
              <a:off x="6089903" y="3112007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4">
                  <a:moveTo>
                    <a:pt x="809751" y="0"/>
                  </a:moveTo>
                  <a:lnTo>
                    <a:pt x="762126" y="1396"/>
                  </a:lnTo>
                  <a:lnTo>
                    <a:pt x="715391" y="5461"/>
                  </a:lnTo>
                  <a:lnTo>
                    <a:pt x="669290" y="12191"/>
                  </a:lnTo>
                  <a:lnTo>
                    <a:pt x="624077" y="21336"/>
                  </a:lnTo>
                  <a:lnTo>
                    <a:pt x="579881" y="33019"/>
                  </a:lnTo>
                  <a:lnTo>
                    <a:pt x="536701" y="47116"/>
                  </a:lnTo>
                  <a:lnTo>
                    <a:pt x="494538" y="63626"/>
                  </a:lnTo>
                  <a:lnTo>
                    <a:pt x="453644" y="82295"/>
                  </a:lnTo>
                  <a:lnTo>
                    <a:pt x="414020" y="103124"/>
                  </a:lnTo>
                  <a:lnTo>
                    <a:pt x="375666" y="125983"/>
                  </a:lnTo>
                  <a:lnTo>
                    <a:pt x="338709" y="150875"/>
                  </a:lnTo>
                  <a:lnTo>
                    <a:pt x="303275" y="177800"/>
                  </a:lnTo>
                  <a:lnTo>
                    <a:pt x="269494" y="206501"/>
                  </a:lnTo>
                  <a:lnTo>
                    <a:pt x="237236" y="236981"/>
                  </a:lnTo>
                  <a:lnTo>
                    <a:pt x="206629" y="269239"/>
                  </a:lnTo>
                  <a:lnTo>
                    <a:pt x="177926" y="303149"/>
                  </a:lnTo>
                  <a:lnTo>
                    <a:pt x="151003" y="338454"/>
                  </a:lnTo>
                  <a:lnTo>
                    <a:pt x="126111" y="375412"/>
                  </a:lnTo>
                  <a:lnTo>
                    <a:pt x="103124" y="413638"/>
                  </a:lnTo>
                  <a:lnTo>
                    <a:pt x="82296" y="453389"/>
                  </a:lnTo>
                  <a:lnTo>
                    <a:pt x="63626" y="494156"/>
                  </a:lnTo>
                  <a:lnTo>
                    <a:pt x="47244" y="536320"/>
                  </a:lnTo>
                  <a:lnTo>
                    <a:pt x="33147" y="579500"/>
                  </a:lnTo>
                  <a:lnTo>
                    <a:pt x="21336" y="623696"/>
                  </a:lnTo>
                  <a:lnTo>
                    <a:pt x="12192" y="668781"/>
                  </a:lnTo>
                  <a:lnTo>
                    <a:pt x="5461" y="714755"/>
                  </a:lnTo>
                  <a:lnTo>
                    <a:pt x="1397" y="761618"/>
                  </a:lnTo>
                  <a:lnTo>
                    <a:pt x="0" y="809116"/>
                  </a:lnTo>
                  <a:lnTo>
                    <a:pt x="1397" y="856741"/>
                  </a:lnTo>
                  <a:lnTo>
                    <a:pt x="5461" y="903604"/>
                  </a:lnTo>
                  <a:lnTo>
                    <a:pt x="12192" y="949578"/>
                  </a:lnTo>
                  <a:lnTo>
                    <a:pt x="21336" y="994663"/>
                  </a:lnTo>
                  <a:lnTo>
                    <a:pt x="33147" y="1038859"/>
                  </a:lnTo>
                  <a:lnTo>
                    <a:pt x="47244" y="1082039"/>
                  </a:lnTo>
                  <a:lnTo>
                    <a:pt x="63626" y="1124203"/>
                  </a:lnTo>
                  <a:lnTo>
                    <a:pt x="82296" y="1164970"/>
                  </a:lnTo>
                  <a:lnTo>
                    <a:pt x="103124" y="1204721"/>
                  </a:lnTo>
                  <a:lnTo>
                    <a:pt x="126111" y="1242948"/>
                  </a:lnTo>
                  <a:lnTo>
                    <a:pt x="151003" y="1279905"/>
                  </a:lnTo>
                  <a:lnTo>
                    <a:pt x="177926" y="1315211"/>
                  </a:lnTo>
                  <a:lnTo>
                    <a:pt x="206629" y="1349120"/>
                  </a:lnTo>
                  <a:lnTo>
                    <a:pt x="237236" y="1381378"/>
                  </a:lnTo>
                  <a:lnTo>
                    <a:pt x="269494" y="1411858"/>
                  </a:lnTo>
                  <a:lnTo>
                    <a:pt x="303275" y="1440560"/>
                  </a:lnTo>
                  <a:lnTo>
                    <a:pt x="338709" y="1467484"/>
                  </a:lnTo>
                  <a:lnTo>
                    <a:pt x="375666" y="1492377"/>
                  </a:lnTo>
                  <a:lnTo>
                    <a:pt x="414020" y="1515236"/>
                  </a:lnTo>
                  <a:lnTo>
                    <a:pt x="453644" y="1536064"/>
                  </a:lnTo>
                  <a:lnTo>
                    <a:pt x="494538" y="1554733"/>
                  </a:lnTo>
                  <a:lnTo>
                    <a:pt x="536701" y="1571243"/>
                  </a:lnTo>
                  <a:lnTo>
                    <a:pt x="579881" y="1585340"/>
                  </a:lnTo>
                  <a:lnTo>
                    <a:pt x="624077" y="1597024"/>
                  </a:lnTo>
                  <a:lnTo>
                    <a:pt x="669290" y="1606168"/>
                  </a:lnTo>
                  <a:lnTo>
                    <a:pt x="715391" y="1612899"/>
                  </a:lnTo>
                  <a:lnTo>
                    <a:pt x="762126" y="1616964"/>
                  </a:lnTo>
                  <a:lnTo>
                    <a:pt x="809751" y="1618360"/>
                  </a:lnTo>
                  <a:lnTo>
                    <a:pt x="857376" y="1616964"/>
                  </a:lnTo>
                  <a:lnTo>
                    <a:pt x="904113" y="1612899"/>
                  </a:lnTo>
                  <a:lnTo>
                    <a:pt x="950214" y="1606168"/>
                  </a:lnTo>
                  <a:lnTo>
                    <a:pt x="995426" y="1597024"/>
                  </a:lnTo>
                  <a:lnTo>
                    <a:pt x="1039622" y="1585340"/>
                  </a:lnTo>
                  <a:lnTo>
                    <a:pt x="1082802" y="1571243"/>
                  </a:lnTo>
                  <a:lnTo>
                    <a:pt x="1124966" y="1554733"/>
                  </a:lnTo>
                  <a:lnTo>
                    <a:pt x="1165860" y="1536064"/>
                  </a:lnTo>
                  <a:lnTo>
                    <a:pt x="1205484" y="1515236"/>
                  </a:lnTo>
                  <a:lnTo>
                    <a:pt x="1243838" y="1492377"/>
                  </a:lnTo>
                  <a:lnTo>
                    <a:pt x="1280795" y="1467484"/>
                  </a:lnTo>
                  <a:lnTo>
                    <a:pt x="1316227" y="1440560"/>
                  </a:lnTo>
                  <a:lnTo>
                    <a:pt x="1350010" y="1411858"/>
                  </a:lnTo>
                  <a:lnTo>
                    <a:pt x="1382268" y="1381378"/>
                  </a:lnTo>
                  <a:lnTo>
                    <a:pt x="1412875" y="1349120"/>
                  </a:lnTo>
                  <a:lnTo>
                    <a:pt x="1441577" y="1315211"/>
                  </a:lnTo>
                  <a:lnTo>
                    <a:pt x="1468501" y="1279905"/>
                  </a:lnTo>
                  <a:lnTo>
                    <a:pt x="1493393" y="1242948"/>
                  </a:lnTo>
                  <a:lnTo>
                    <a:pt x="1516379" y="1204721"/>
                  </a:lnTo>
                  <a:lnTo>
                    <a:pt x="1537207" y="1164970"/>
                  </a:lnTo>
                  <a:lnTo>
                    <a:pt x="1555877" y="1124203"/>
                  </a:lnTo>
                  <a:lnTo>
                    <a:pt x="1572260" y="1082039"/>
                  </a:lnTo>
                  <a:lnTo>
                    <a:pt x="1586356" y="1038859"/>
                  </a:lnTo>
                  <a:lnTo>
                    <a:pt x="1598168" y="994663"/>
                  </a:lnTo>
                  <a:lnTo>
                    <a:pt x="1607312" y="949578"/>
                  </a:lnTo>
                  <a:lnTo>
                    <a:pt x="1614043" y="903604"/>
                  </a:lnTo>
                  <a:lnTo>
                    <a:pt x="1618106" y="856741"/>
                  </a:lnTo>
                  <a:lnTo>
                    <a:pt x="1619503" y="809116"/>
                  </a:lnTo>
                  <a:lnTo>
                    <a:pt x="1618106" y="761618"/>
                  </a:lnTo>
                  <a:lnTo>
                    <a:pt x="1614043" y="714755"/>
                  </a:lnTo>
                  <a:lnTo>
                    <a:pt x="1607312" y="668781"/>
                  </a:lnTo>
                  <a:lnTo>
                    <a:pt x="1598168" y="623696"/>
                  </a:lnTo>
                  <a:lnTo>
                    <a:pt x="1586356" y="579500"/>
                  </a:lnTo>
                  <a:lnTo>
                    <a:pt x="1572260" y="536320"/>
                  </a:lnTo>
                  <a:lnTo>
                    <a:pt x="1555877" y="494156"/>
                  </a:lnTo>
                  <a:lnTo>
                    <a:pt x="1537207" y="453389"/>
                  </a:lnTo>
                  <a:lnTo>
                    <a:pt x="1516379" y="413638"/>
                  </a:lnTo>
                  <a:lnTo>
                    <a:pt x="1493393" y="375412"/>
                  </a:lnTo>
                  <a:lnTo>
                    <a:pt x="1468501" y="338454"/>
                  </a:lnTo>
                  <a:lnTo>
                    <a:pt x="1441577" y="303149"/>
                  </a:lnTo>
                  <a:lnTo>
                    <a:pt x="1412875" y="269239"/>
                  </a:lnTo>
                  <a:lnTo>
                    <a:pt x="1382268" y="236981"/>
                  </a:lnTo>
                  <a:lnTo>
                    <a:pt x="1350010" y="206501"/>
                  </a:lnTo>
                  <a:lnTo>
                    <a:pt x="1316227" y="177800"/>
                  </a:lnTo>
                  <a:lnTo>
                    <a:pt x="1280795" y="150875"/>
                  </a:lnTo>
                  <a:lnTo>
                    <a:pt x="1243838" y="125983"/>
                  </a:lnTo>
                  <a:lnTo>
                    <a:pt x="1205484" y="103124"/>
                  </a:lnTo>
                  <a:lnTo>
                    <a:pt x="1165860" y="82295"/>
                  </a:lnTo>
                  <a:lnTo>
                    <a:pt x="1124966" y="63626"/>
                  </a:lnTo>
                  <a:lnTo>
                    <a:pt x="1082802" y="47116"/>
                  </a:lnTo>
                  <a:lnTo>
                    <a:pt x="1039622" y="33019"/>
                  </a:lnTo>
                  <a:lnTo>
                    <a:pt x="995426" y="21336"/>
                  </a:lnTo>
                  <a:lnTo>
                    <a:pt x="950214" y="12191"/>
                  </a:lnTo>
                  <a:lnTo>
                    <a:pt x="904113" y="5461"/>
                  </a:lnTo>
                  <a:lnTo>
                    <a:pt x="857376" y="1396"/>
                  </a:lnTo>
                  <a:lnTo>
                    <a:pt x="80975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7AC17CFA-DE01-42E8-995A-CCA0703A84FC}"/>
                </a:ext>
              </a:extLst>
            </p:cNvPr>
            <p:cNvSpPr/>
            <p:nvPr/>
          </p:nvSpPr>
          <p:spPr>
            <a:xfrm>
              <a:off x="6089903" y="3112007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4">
                  <a:moveTo>
                    <a:pt x="0" y="809116"/>
                  </a:moveTo>
                  <a:lnTo>
                    <a:pt x="1397" y="761618"/>
                  </a:lnTo>
                  <a:lnTo>
                    <a:pt x="5461" y="714755"/>
                  </a:lnTo>
                  <a:lnTo>
                    <a:pt x="12192" y="668781"/>
                  </a:lnTo>
                  <a:lnTo>
                    <a:pt x="21336" y="623696"/>
                  </a:lnTo>
                  <a:lnTo>
                    <a:pt x="33147" y="579500"/>
                  </a:lnTo>
                  <a:lnTo>
                    <a:pt x="47244" y="536320"/>
                  </a:lnTo>
                  <a:lnTo>
                    <a:pt x="63626" y="494156"/>
                  </a:lnTo>
                  <a:lnTo>
                    <a:pt x="82296" y="453389"/>
                  </a:lnTo>
                  <a:lnTo>
                    <a:pt x="103124" y="413638"/>
                  </a:lnTo>
                  <a:lnTo>
                    <a:pt x="126111" y="375412"/>
                  </a:lnTo>
                  <a:lnTo>
                    <a:pt x="151003" y="338454"/>
                  </a:lnTo>
                  <a:lnTo>
                    <a:pt x="177926" y="303149"/>
                  </a:lnTo>
                  <a:lnTo>
                    <a:pt x="206629" y="269239"/>
                  </a:lnTo>
                  <a:lnTo>
                    <a:pt x="237236" y="236981"/>
                  </a:lnTo>
                  <a:lnTo>
                    <a:pt x="269494" y="206501"/>
                  </a:lnTo>
                  <a:lnTo>
                    <a:pt x="303275" y="177800"/>
                  </a:lnTo>
                  <a:lnTo>
                    <a:pt x="338709" y="150875"/>
                  </a:lnTo>
                  <a:lnTo>
                    <a:pt x="375666" y="125983"/>
                  </a:lnTo>
                  <a:lnTo>
                    <a:pt x="414020" y="103124"/>
                  </a:lnTo>
                  <a:lnTo>
                    <a:pt x="453644" y="82295"/>
                  </a:lnTo>
                  <a:lnTo>
                    <a:pt x="494538" y="63626"/>
                  </a:lnTo>
                  <a:lnTo>
                    <a:pt x="536701" y="47116"/>
                  </a:lnTo>
                  <a:lnTo>
                    <a:pt x="579881" y="33019"/>
                  </a:lnTo>
                  <a:lnTo>
                    <a:pt x="624077" y="21336"/>
                  </a:lnTo>
                  <a:lnTo>
                    <a:pt x="669290" y="12191"/>
                  </a:lnTo>
                  <a:lnTo>
                    <a:pt x="715391" y="5461"/>
                  </a:lnTo>
                  <a:lnTo>
                    <a:pt x="762126" y="1396"/>
                  </a:lnTo>
                  <a:lnTo>
                    <a:pt x="809751" y="0"/>
                  </a:lnTo>
                  <a:lnTo>
                    <a:pt x="857376" y="1396"/>
                  </a:lnTo>
                  <a:lnTo>
                    <a:pt x="904113" y="5461"/>
                  </a:lnTo>
                  <a:lnTo>
                    <a:pt x="950214" y="12191"/>
                  </a:lnTo>
                  <a:lnTo>
                    <a:pt x="995426" y="21336"/>
                  </a:lnTo>
                  <a:lnTo>
                    <a:pt x="1039622" y="33019"/>
                  </a:lnTo>
                  <a:lnTo>
                    <a:pt x="1082802" y="47116"/>
                  </a:lnTo>
                  <a:lnTo>
                    <a:pt x="1124966" y="63626"/>
                  </a:lnTo>
                  <a:lnTo>
                    <a:pt x="1165860" y="82295"/>
                  </a:lnTo>
                  <a:lnTo>
                    <a:pt x="1205484" y="103124"/>
                  </a:lnTo>
                  <a:lnTo>
                    <a:pt x="1243838" y="125983"/>
                  </a:lnTo>
                  <a:lnTo>
                    <a:pt x="1280795" y="150875"/>
                  </a:lnTo>
                  <a:lnTo>
                    <a:pt x="1316227" y="177800"/>
                  </a:lnTo>
                  <a:lnTo>
                    <a:pt x="1350010" y="206501"/>
                  </a:lnTo>
                  <a:lnTo>
                    <a:pt x="1382268" y="236981"/>
                  </a:lnTo>
                  <a:lnTo>
                    <a:pt x="1412875" y="269239"/>
                  </a:lnTo>
                  <a:lnTo>
                    <a:pt x="1441577" y="303149"/>
                  </a:lnTo>
                  <a:lnTo>
                    <a:pt x="1468501" y="338454"/>
                  </a:lnTo>
                  <a:lnTo>
                    <a:pt x="1493393" y="375412"/>
                  </a:lnTo>
                  <a:lnTo>
                    <a:pt x="1516379" y="413638"/>
                  </a:lnTo>
                  <a:lnTo>
                    <a:pt x="1537207" y="453389"/>
                  </a:lnTo>
                  <a:lnTo>
                    <a:pt x="1555877" y="494156"/>
                  </a:lnTo>
                  <a:lnTo>
                    <a:pt x="1572260" y="536320"/>
                  </a:lnTo>
                  <a:lnTo>
                    <a:pt x="1586356" y="579500"/>
                  </a:lnTo>
                  <a:lnTo>
                    <a:pt x="1598168" y="623696"/>
                  </a:lnTo>
                  <a:lnTo>
                    <a:pt x="1607312" y="668781"/>
                  </a:lnTo>
                  <a:lnTo>
                    <a:pt x="1614043" y="714755"/>
                  </a:lnTo>
                  <a:lnTo>
                    <a:pt x="1618106" y="761618"/>
                  </a:lnTo>
                  <a:lnTo>
                    <a:pt x="1619503" y="809116"/>
                  </a:lnTo>
                  <a:lnTo>
                    <a:pt x="1618106" y="856741"/>
                  </a:lnTo>
                  <a:lnTo>
                    <a:pt x="1614043" y="903604"/>
                  </a:lnTo>
                  <a:lnTo>
                    <a:pt x="1607312" y="949578"/>
                  </a:lnTo>
                  <a:lnTo>
                    <a:pt x="1598168" y="994663"/>
                  </a:lnTo>
                  <a:lnTo>
                    <a:pt x="1586356" y="1038859"/>
                  </a:lnTo>
                  <a:lnTo>
                    <a:pt x="1572260" y="1082039"/>
                  </a:lnTo>
                  <a:lnTo>
                    <a:pt x="1555877" y="1124203"/>
                  </a:lnTo>
                  <a:lnTo>
                    <a:pt x="1537207" y="1164970"/>
                  </a:lnTo>
                  <a:lnTo>
                    <a:pt x="1516379" y="1204721"/>
                  </a:lnTo>
                  <a:lnTo>
                    <a:pt x="1493393" y="1242948"/>
                  </a:lnTo>
                  <a:lnTo>
                    <a:pt x="1468501" y="1279905"/>
                  </a:lnTo>
                  <a:lnTo>
                    <a:pt x="1441577" y="1315211"/>
                  </a:lnTo>
                  <a:lnTo>
                    <a:pt x="1412875" y="1349120"/>
                  </a:lnTo>
                  <a:lnTo>
                    <a:pt x="1382268" y="1381378"/>
                  </a:lnTo>
                  <a:lnTo>
                    <a:pt x="1350010" y="1411858"/>
                  </a:lnTo>
                  <a:lnTo>
                    <a:pt x="1316227" y="1440560"/>
                  </a:lnTo>
                  <a:lnTo>
                    <a:pt x="1280795" y="1467484"/>
                  </a:lnTo>
                  <a:lnTo>
                    <a:pt x="1243838" y="1492377"/>
                  </a:lnTo>
                  <a:lnTo>
                    <a:pt x="1205484" y="1515236"/>
                  </a:lnTo>
                  <a:lnTo>
                    <a:pt x="1165860" y="1536064"/>
                  </a:lnTo>
                  <a:lnTo>
                    <a:pt x="1124966" y="1554733"/>
                  </a:lnTo>
                  <a:lnTo>
                    <a:pt x="1082802" y="1571243"/>
                  </a:lnTo>
                  <a:lnTo>
                    <a:pt x="1039622" y="1585340"/>
                  </a:lnTo>
                  <a:lnTo>
                    <a:pt x="995426" y="1597024"/>
                  </a:lnTo>
                  <a:lnTo>
                    <a:pt x="950214" y="1606168"/>
                  </a:lnTo>
                  <a:lnTo>
                    <a:pt x="904113" y="1612899"/>
                  </a:lnTo>
                  <a:lnTo>
                    <a:pt x="857376" y="1616964"/>
                  </a:lnTo>
                  <a:lnTo>
                    <a:pt x="809751" y="1618360"/>
                  </a:lnTo>
                  <a:lnTo>
                    <a:pt x="762126" y="1616964"/>
                  </a:lnTo>
                  <a:lnTo>
                    <a:pt x="715391" y="1612899"/>
                  </a:lnTo>
                  <a:lnTo>
                    <a:pt x="669290" y="1606168"/>
                  </a:lnTo>
                  <a:lnTo>
                    <a:pt x="624077" y="1597024"/>
                  </a:lnTo>
                  <a:lnTo>
                    <a:pt x="579881" y="1585340"/>
                  </a:lnTo>
                  <a:lnTo>
                    <a:pt x="536701" y="1571243"/>
                  </a:lnTo>
                  <a:lnTo>
                    <a:pt x="494538" y="1554733"/>
                  </a:lnTo>
                  <a:lnTo>
                    <a:pt x="453644" y="1536064"/>
                  </a:lnTo>
                  <a:lnTo>
                    <a:pt x="414020" y="1515236"/>
                  </a:lnTo>
                  <a:lnTo>
                    <a:pt x="375666" y="1492377"/>
                  </a:lnTo>
                  <a:lnTo>
                    <a:pt x="338709" y="1467484"/>
                  </a:lnTo>
                  <a:lnTo>
                    <a:pt x="303275" y="1440560"/>
                  </a:lnTo>
                  <a:lnTo>
                    <a:pt x="269494" y="1411858"/>
                  </a:lnTo>
                  <a:lnTo>
                    <a:pt x="237236" y="1381378"/>
                  </a:lnTo>
                  <a:lnTo>
                    <a:pt x="206629" y="1349120"/>
                  </a:lnTo>
                  <a:lnTo>
                    <a:pt x="177926" y="1315211"/>
                  </a:lnTo>
                  <a:lnTo>
                    <a:pt x="151003" y="1279905"/>
                  </a:lnTo>
                  <a:lnTo>
                    <a:pt x="126111" y="1242948"/>
                  </a:lnTo>
                  <a:lnTo>
                    <a:pt x="103124" y="1204721"/>
                  </a:lnTo>
                  <a:lnTo>
                    <a:pt x="82296" y="1164970"/>
                  </a:lnTo>
                  <a:lnTo>
                    <a:pt x="63626" y="1124203"/>
                  </a:lnTo>
                  <a:lnTo>
                    <a:pt x="47244" y="1082039"/>
                  </a:lnTo>
                  <a:lnTo>
                    <a:pt x="33147" y="1038859"/>
                  </a:lnTo>
                  <a:lnTo>
                    <a:pt x="21336" y="994663"/>
                  </a:lnTo>
                  <a:lnTo>
                    <a:pt x="12192" y="949578"/>
                  </a:lnTo>
                  <a:lnTo>
                    <a:pt x="5461" y="903604"/>
                  </a:lnTo>
                  <a:lnTo>
                    <a:pt x="1397" y="856741"/>
                  </a:lnTo>
                  <a:lnTo>
                    <a:pt x="0" y="8091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99015CD9-E43E-466B-A21E-1F2E847D52F0}"/>
              </a:ext>
            </a:extLst>
          </p:cNvPr>
          <p:cNvGrpSpPr/>
          <p:nvPr/>
        </p:nvGrpSpPr>
        <p:grpSpPr>
          <a:xfrm>
            <a:off x="5548884" y="5059637"/>
            <a:ext cx="1643768" cy="1529699"/>
            <a:chOff x="5548884" y="5103876"/>
            <a:chExt cx="1631950" cy="163068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56DBAB3D-8565-4462-A52A-99B08E93ECFB}"/>
                </a:ext>
              </a:extLst>
            </p:cNvPr>
            <p:cNvSpPr/>
            <p:nvPr/>
          </p:nvSpPr>
          <p:spPr>
            <a:xfrm>
              <a:off x="5554980" y="5109972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5">
                  <a:moveTo>
                    <a:pt x="809752" y="0"/>
                  </a:moveTo>
                  <a:lnTo>
                    <a:pt x="762127" y="1396"/>
                  </a:lnTo>
                  <a:lnTo>
                    <a:pt x="715391" y="5460"/>
                  </a:lnTo>
                  <a:lnTo>
                    <a:pt x="669290" y="12191"/>
                  </a:lnTo>
                  <a:lnTo>
                    <a:pt x="624078" y="21335"/>
                  </a:lnTo>
                  <a:lnTo>
                    <a:pt x="579882" y="33019"/>
                  </a:lnTo>
                  <a:lnTo>
                    <a:pt x="536702" y="47116"/>
                  </a:lnTo>
                  <a:lnTo>
                    <a:pt x="494538" y="63626"/>
                  </a:lnTo>
                  <a:lnTo>
                    <a:pt x="453644" y="82295"/>
                  </a:lnTo>
                  <a:lnTo>
                    <a:pt x="414020" y="103123"/>
                  </a:lnTo>
                  <a:lnTo>
                    <a:pt x="375666" y="125983"/>
                  </a:lnTo>
                  <a:lnTo>
                    <a:pt x="338709" y="150875"/>
                  </a:lnTo>
                  <a:lnTo>
                    <a:pt x="303275" y="177799"/>
                  </a:lnTo>
                  <a:lnTo>
                    <a:pt x="269494" y="206501"/>
                  </a:lnTo>
                  <a:lnTo>
                    <a:pt x="237236" y="236981"/>
                  </a:lnTo>
                  <a:lnTo>
                    <a:pt x="206629" y="269239"/>
                  </a:lnTo>
                  <a:lnTo>
                    <a:pt x="177927" y="303148"/>
                  </a:lnTo>
                  <a:lnTo>
                    <a:pt x="151003" y="338454"/>
                  </a:lnTo>
                  <a:lnTo>
                    <a:pt x="126111" y="375411"/>
                  </a:lnTo>
                  <a:lnTo>
                    <a:pt x="103124" y="413638"/>
                  </a:lnTo>
                  <a:lnTo>
                    <a:pt x="82296" y="453389"/>
                  </a:lnTo>
                  <a:lnTo>
                    <a:pt x="63627" y="494220"/>
                  </a:lnTo>
                  <a:lnTo>
                    <a:pt x="47244" y="536282"/>
                  </a:lnTo>
                  <a:lnTo>
                    <a:pt x="33147" y="579450"/>
                  </a:lnTo>
                  <a:lnTo>
                    <a:pt x="21336" y="623646"/>
                  </a:lnTo>
                  <a:lnTo>
                    <a:pt x="12192" y="668794"/>
                  </a:lnTo>
                  <a:lnTo>
                    <a:pt x="5461" y="714819"/>
                  </a:lnTo>
                  <a:lnTo>
                    <a:pt x="1397" y="761631"/>
                  </a:lnTo>
                  <a:lnTo>
                    <a:pt x="0" y="809180"/>
                  </a:lnTo>
                  <a:lnTo>
                    <a:pt x="1397" y="856729"/>
                  </a:lnTo>
                  <a:lnTo>
                    <a:pt x="5461" y="903541"/>
                  </a:lnTo>
                  <a:lnTo>
                    <a:pt x="12192" y="949566"/>
                  </a:lnTo>
                  <a:lnTo>
                    <a:pt x="21336" y="994714"/>
                  </a:lnTo>
                  <a:lnTo>
                    <a:pt x="33147" y="1038910"/>
                  </a:lnTo>
                  <a:lnTo>
                    <a:pt x="47244" y="1082090"/>
                  </a:lnTo>
                  <a:lnTo>
                    <a:pt x="63627" y="1124153"/>
                  </a:lnTo>
                  <a:lnTo>
                    <a:pt x="82296" y="1165034"/>
                  </a:lnTo>
                  <a:lnTo>
                    <a:pt x="103124" y="1204671"/>
                  </a:lnTo>
                  <a:lnTo>
                    <a:pt x="126111" y="1242974"/>
                  </a:lnTo>
                  <a:lnTo>
                    <a:pt x="151003" y="1279867"/>
                  </a:lnTo>
                  <a:lnTo>
                    <a:pt x="177927" y="1315288"/>
                  </a:lnTo>
                  <a:lnTo>
                    <a:pt x="206629" y="1349133"/>
                  </a:lnTo>
                  <a:lnTo>
                    <a:pt x="237236" y="1381353"/>
                  </a:lnTo>
                  <a:lnTo>
                    <a:pt x="269494" y="1411871"/>
                  </a:lnTo>
                  <a:lnTo>
                    <a:pt x="303275" y="1440599"/>
                  </a:lnTo>
                  <a:lnTo>
                    <a:pt x="338709" y="1467459"/>
                  </a:lnTo>
                  <a:lnTo>
                    <a:pt x="375666" y="1492377"/>
                  </a:lnTo>
                  <a:lnTo>
                    <a:pt x="414020" y="1515287"/>
                  </a:lnTo>
                  <a:lnTo>
                    <a:pt x="453644" y="1536115"/>
                  </a:lnTo>
                  <a:lnTo>
                    <a:pt x="494538" y="1554772"/>
                  </a:lnTo>
                  <a:lnTo>
                    <a:pt x="536702" y="1571180"/>
                  </a:lnTo>
                  <a:lnTo>
                    <a:pt x="579882" y="1585290"/>
                  </a:lnTo>
                  <a:lnTo>
                    <a:pt x="624078" y="1596986"/>
                  </a:lnTo>
                  <a:lnTo>
                    <a:pt x="669290" y="1606219"/>
                  </a:lnTo>
                  <a:lnTo>
                    <a:pt x="715391" y="1612912"/>
                  </a:lnTo>
                  <a:lnTo>
                    <a:pt x="762127" y="1616989"/>
                  </a:lnTo>
                  <a:lnTo>
                    <a:pt x="809752" y="1618360"/>
                  </a:lnTo>
                  <a:lnTo>
                    <a:pt x="857377" y="1616989"/>
                  </a:lnTo>
                  <a:lnTo>
                    <a:pt x="904113" y="1612912"/>
                  </a:lnTo>
                  <a:lnTo>
                    <a:pt x="950214" y="1606219"/>
                  </a:lnTo>
                  <a:lnTo>
                    <a:pt x="995426" y="1596986"/>
                  </a:lnTo>
                  <a:lnTo>
                    <a:pt x="1039622" y="1585290"/>
                  </a:lnTo>
                  <a:lnTo>
                    <a:pt x="1082802" y="1571180"/>
                  </a:lnTo>
                  <a:lnTo>
                    <a:pt x="1124966" y="1554772"/>
                  </a:lnTo>
                  <a:lnTo>
                    <a:pt x="1165860" y="1536115"/>
                  </a:lnTo>
                  <a:lnTo>
                    <a:pt x="1205484" y="1515287"/>
                  </a:lnTo>
                  <a:lnTo>
                    <a:pt x="1243838" y="1492377"/>
                  </a:lnTo>
                  <a:lnTo>
                    <a:pt x="1280795" y="1467459"/>
                  </a:lnTo>
                  <a:lnTo>
                    <a:pt x="1316227" y="1440599"/>
                  </a:lnTo>
                  <a:lnTo>
                    <a:pt x="1350010" y="1411871"/>
                  </a:lnTo>
                  <a:lnTo>
                    <a:pt x="1382268" y="1381353"/>
                  </a:lnTo>
                  <a:lnTo>
                    <a:pt x="1412875" y="1349133"/>
                  </a:lnTo>
                  <a:lnTo>
                    <a:pt x="1441577" y="1315288"/>
                  </a:lnTo>
                  <a:lnTo>
                    <a:pt x="1468501" y="1279867"/>
                  </a:lnTo>
                  <a:lnTo>
                    <a:pt x="1493393" y="1242974"/>
                  </a:lnTo>
                  <a:lnTo>
                    <a:pt x="1516379" y="1204671"/>
                  </a:lnTo>
                  <a:lnTo>
                    <a:pt x="1537208" y="1165034"/>
                  </a:lnTo>
                  <a:lnTo>
                    <a:pt x="1555877" y="1124153"/>
                  </a:lnTo>
                  <a:lnTo>
                    <a:pt x="1572260" y="1082090"/>
                  </a:lnTo>
                  <a:lnTo>
                    <a:pt x="1586356" y="1038910"/>
                  </a:lnTo>
                  <a:lnTo>
                    <a:pt x="1598168" y="994714"/>
                  </a:lnTo>
                  <a:lnTo>
                    <a:pt x="1607312" y="949566"/>
                  </a:lnTo>
                  <a:lnTo>
                    <a:pt x="1614043" y="903541"/>
                  </a:lnTo>
                  <a:lnTo>
                    <a:pt x="1618106" y="856729"/>
                  </a:lnTo>
                  <a:lnTo>
                    <a:pt x="1619503" y="809180"/>
                  </a:lnTo>
                  <a:lnTo>
                    <a:pt x="1618106" y="761631"/>
                  </a:lnTo>
                  <a:lnTo>
                    <a:pt x="1614043" y="714819"/>
                  </a:lnTo>
                  <a:lnTo>
                    <a:pt x="1607312" y="668794"/>
                  </a:lnTo>
                  <a:lnTo>
                    <a:pt x="1598168" y="623646"/>
                  </a:lnTo>
                  <a:lnTo>
                    <a:pt x="1586356" y="579450"/>
                  </a:lnTo>
                  <a:lnTo>
                    <a:pt x="1572260" y="536282"/>
                  </a:lnTo>
                  <a:lnTo>
                    <a:pt x="1555877" y="494220"/>
                  </a:lnTo>
                  <a:lnTo>
                    <a:pt x="1537208" y="453389"/>
                  </a:lnTo>
                  <a:lnTo>
                    <a:pt x="1516379" y="413638"/>
                  </a:lnTo>
                  <a:lnTo>
                    <a:pt x="1493393" y="375411"/>
                  </a:lnTo>
                  <a:lnTo>
                    <a:pt x="1468501" y="338454"/>
                  </a:lnTo>
                  <a:lnTo>
                    <a:pt x="1441577" y="303148"/>
                  </a:lnTo>
                  <a:lnTo>
                    <a:pt x="1412875" y="269239"/>
                  </a:lnTo>
                  <a:lnTo>
                    <a:pt x="1382268" y="236981"/>
                  </a:lnTo>
                  <a:lnTo>
                    <a:pt x="1350010" y="206501"/>
                  </a:lnTo>
                  <a:lnTo>
                    <a:pt x="1316227" y="177799"/>
                  </a:lnTo>
                  <a:lnTo>
                    <a:pt x="1280795" y="150875"/>
                  </a:lnTo>
                  <a:lnTo>
                    <a:pt x="1243838" y="125983"/>
                  </a:lnTo>
                  <a:lnTo>
                    <a:pt x="1205484" y="103123"/>
                  </a:lnTo>
                  <a:lnTo>
                    <a:pt x="1165860" y="82295"/>
                  </a:lnTo>
                  <a:lnTo>
                    <a:pt x="1124966" y="63626"/>
                  </a:lnTo>
                  <a:lnTo>
                    <a:pt x="1082802" y="47116"/>
                  </a:lnTo>
                  <a:lnTo>
                    <a:pt x="1039622" y="33019"/>
                  </a:lnTo>
                  <a:lnTo>
                    <a:pt x="995426" y="21335"/>
                  </a:lnTo>
                  <a:lnTo>
                    <a:pt x="950214" y="12191"/>
                  </a:lnTo>
                  <a:lnTo>
                    <a:pt x="904113" y="5460"/>
                  </a:lnTo>
                  <a:lnTo>
                    <a:pt x="857377" y="1396"/>
                  </a:lnTo>
                  <a:lnTo>
                    <a:pt x="80975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3E401AFF-E0C4-4BED-8FDB-70BBB7740794}"/>
                </a:ext>
              </a:extLst>
            </p:cNvPr>
            <p:cNvSpPr/>
            <p:nvPr/>
          </p:nvSpPr>
          <p:spPr>
            <a:xfrm>
              <a:off x="5554980" y="5109972"/>
              <a:ext cx="1619885" cy="1618615"/>
            </a:xfrm>
            <a:custGeom>
              <a:avLst/>
              <a:gdLst/>
              <a:ahLst/>
              <a:cxnLst/>
              <a:rect l="l" t="t" r="r" b="b"/>
              <a:pathLst>
                <a:path w="1619884" h="1618615">
                  <a:moveTo>
                    <a:pt x="0" y="809180"/>
                  </a:moveTo>
                  <a:lnTo>
                    <a:pt x="1397" y="761631"/>
                  </a:lnTo>
                  <a:lnTo>
                    <a:pt x="5461" y="714819"/>
                  </a:lnTo>
                  <a:lnTo>
                    <a:pt x="12192" y="668794"/>
                  </a:lnTo>
                  <a:lnTo>
                    <a:pt x="21336" y="623646"/>
                  </a:lnTo>
                  <a:lnTo>
                    <a:pt x="33147" y="579450"/>
                  </a:lnTo>
                  <a:lnTo>
                    <a:pt x="47244" y="536282"/>
                  </a:lnTo>
                  <a:lnTo>
                    <a:pt x="63627" y="494220"/>
                  </a:lnTo>
                  <a:lnTo>
                    <a:pt x="82296" y="453389"/>
                  </a:lnTo>
                  <a:lnTo>
                    <a:pt x="103124" y="413638"/>
                  </a:lnTo>
                  <a:lnTo>
                    <a:pt x="126111" y="375411"/>
                  </a:lnTo>
                  <a:lnTo>
                    <a:pt x="151003" y="338454"/>
                  </a:lnTo>
                  <a:lnTo>
                    <a:pt x="177927" y="303148"/>
                  </a:lnTo>
                  <a:lnTo>
                    <a:pt x="206629" y="269239"/>
                  </a:lnTo>
                  <a:lnTo>
                    <a:pt x="237236" y="236981"/>
                  </a:lnTo>
                  <a:lnTo>
                    <a:pt x="269494" y="206501"/>
                  </a:lnTo>
                  <a:lnTo>
                    <a:pt x="303275" y="177799"/>
                  </a:lnTo>
                  <a:lnTo>
                    <a:pt x="338709" y="150875"/>
                  </a:lnTo>
                  <a:lnTo>
                    <a:pt x="375666" y="125983"/>
                  </a:lnTo>
                  <a:lnTo>
                    <a:pt x="414020" y="103123"/>
                  </a:lnTo>
                  <a:lnTo>
                    <a:pt x="453644" y="82295"/>
                  </a:lnTo>
                  <a:lnTo>
                    <a:pt x="494538" y="63626"/>
                  </a:lnTo>
                  <a:lnTo>
                    <a:pt x="536702" y="47116"/>
                  </a:lnTo>
                  <a:lnTo>
                    <a:pt x="579882" y="33019"/>
                  </a:lnTo>
                  <a:lnTo>
                    <a:pt x="624078" y="21335"/>
                  </a:lnTo>
                  <a:lnTo>
                    <a:pt x="669290" y="12191"/>
                  </a:lnTo>
                  <a:lnTo>
                    <a:pt x="715391" y="5460"/>
                  </a:lnTo>
                  <a:lnTo>
                    <a:pt x="762127" y="1396"/>
                  </a:lnTo>
                  <a:lnTo>
                    <a:pt x="809752" y="0"/>
                  </a:lnTo>
                  <a:lnTo>
                    <a:pt x="857377" y="1396"/>
                  </a:lnTo>
                  <a:lnTo>
                    <a:pt x="904113" y="5460"/>
                  </a:lnTo>
                  <a:lnTo>
                    <a:pt x="950214" y="12191"/>
                  </a:lnTo>
                  <a:lnTo>
                    <a:pt x="995426" y="21335"/>
                  </a:lnTo>
                  <a:lnTo>
                    <a:pt x="1039622" y="33019"/>
                  </a:lnTo>
                  <a:lnTo>
                    <a:pt x="1082802" y="47116"/>
                  </a:lnTo>
                  <a:lnTo>
                    <a:pt x="1124966" y="63626"/>
                  </a:lnTo>
                  <a:lnTo>
                    <a:pt x="1165860" y="82295"/>
                  </a:lnTo>
                  <a:lnTo>
                    <a:pt x="1205484" y="103123"/>
                  </a:lnTo>
                  <a:lnTo>
                    <a:pt x="1243838" y="125983"/>
                  </a:lnTo>
                  <a:lnTo>
                    <a:pt x="1280795" y="150875"/>
                  </a:lnTo>
                  <a:lnTo>
                    <a:pt x="1316227" y="177799"/>
                  </a:lnTo>
                  <a:lnTo>
                    <a:pt x="1350010" y="206501"/>
                  </a:lnTo>
                  <a:lnTo>
                    <a:pt x="1382268" y="236981"/>
                  </a:lnTo>
                  <a:lnTo>
                    <a:pt x="1412875" y="269239"/>
                  </a:lnTo>
                  <a:lnTo>
                    <a:pt x="1441577" y="303148"/>
                  </a:lnTo>
                  <a:lnTo>
                    <a:pt x="1468501" y="338454"/>
                  </a:lnTo>
                  <a:lnTo>
                    <a:pt x="1493393" y="375411"/>
                  </a:lnTo>
                  <a:lnTo>
                    <a:pt x="1516379" y="413638"/>
                  </a:lnTo>
                  <a:lnTo>
                    <a:pt x="1537208" y="453389"/>
                  </a:lnTo>
                  <a:lnTo>
                    <a:pt x="1555877" y="494220"/>
                  </a:lnTo>
                  <a:lnTo>
                    <a:pt x="1572260" y="536282"/>
                  </a:lnTo>
                  <a:lnTo>
                    <a:pt x="1586356" y="579450"/>
                  </a:lnTo>
                  <a:lnTo>
                    <a:pt x="1598168" y="623646"/>
                  </a:lnTo>
                  <a:lnTo>
                    <a:pt x="1607312" y="668794"/>
                  </a:lnTo>
                  <a:lnTo>
                    <a:pt x="1614043" y="714819"/>
                  </a:lnTo>
                  <a:lnTo>
                    <a:pt x="1618106" y="761631"/>
                  </a:lnTo>
                  <a:lnTo>
                    <a:pt x="1619503" y="809180"/>
                  </a:lnTo>
                  <a:lnTo>
                    <a:pt x="1618106" y="856729"/>
                  </a:lnTo>
                  <a:lnTo>
                    <a:pt x="1614043" y="903541"/>
                  </a:lnTo>
                  <a:lnTo>
                    <a:pt x="1607312" y="949566"/>
                  </a:lnTo>
                  <a:lnTo>
                    <a:pt x="1598168" y="994714"/>
                  </a:lnTo>
                  <a:lnTo>
                    <a:pt x="1586356" y="1038910"/>
                  </a:lnTo>
                  <a:lnTo>
                    <a:pt x="1572260" y="1082090"/>
                  </a:lnTo>
                  <a:lnTo>
                    <a:pt x="1555877" y="1124153"/>
                  </a:lnTo>
                  <a:lnTo>
                    <a:pt x="1537208" y="1165034"/>
                  </a:lnTo>
                  <a:lnTo>
                    <a:pt x="1516379" y="1204671"/>
                  </a:lnTo>
                  <a:lnTo>
                    <a:pt x="1493393" y="1242974"/>
                  </a:lnTo>
                  <a:lnTo>
                    <a:pt x="1468501" y="1279867"/>
                  </a:lnTo>
                  <a:lnTo>
                    <a:pt x="1441577" y="1315288"/>
                  </a:lnTo>
                  <a:lnTo>
                    <a:pt x="1412875" y="1349133"/>
                  </a:lnTo>
                  <a:lnTo>
                    <a:pt x="1382268" y="1381353"/>
                  </a:lnTo>
                  <a:lnTo>
                    <a:pt x="1350010" y="1411871"/>
                  </a:lnTo>
                  <a:lnTo>
                    <a:pt x="1316227" y="1440599"/>
                  </a:lnTo>
                  <a:lnTo>
                    <a:pt x="1280795" y="1467459"/>
                  </a:lnTo>
                  <a:lnTo>
                    <a:pt x="1243838" y="1492377"/>
                  </a:lnTo>
                  <a:lnTo>
                    <a:pt x="1205484" y="1515287"/>
                  </a:lnTo>
                  <a:lnTo>
                    <a:pt x="1165860" y="1536115"/>
                  </a:lnTo>
                  <a:lnTo>
                    <a:pt x="1124966" y="1554772"/>
                  </a:lnTo>
                  <a:lnTo>
                    <a:pt x="1082802" y="1571180"/>
                  </a:lnTo>
                  <a:lnTo>
                    <a:pt x="1039622" y="1585290"/>
                  </a:lnTo>
                  <a:lnTo>
                    <a:pt x="995426" y="1596986"/>
                  </a:lnTo>
                  <a:lnTo>
                    <a:pt x="950214" y="1606219"/>
                  </a:lnTo>
                  <a:lnTo>
                    <a:pt x="904113" y="1612912"/>
                  </a:lnTo>
                  <a:lnTo>
                    <a:pt x="857377" y="1616989"/>
                  </a:lnTo>
                  <a:lnTo>
                    <a:pt x="809752" y="1618360"/>
                  </a:lnTo>
                  <a:lnTo>
                    <a:pt x="762127" y="1616989"/>
                  </a:lnTo>
                  <a:lnTo>
                    <a:pt x="715391" y="1612912"/>
                  </a:lnTo>
                  <a:lnTo>
                    <a:pt x="669290" y="1606219"/>
                  </a:lnTo>
                  <a:lnTo>
                    <a:pt x="624078" y="1596986"/>
                  </a:lnTo>
                  <a:lnTo>
                    <a:pt x="579882" y="1585290"/>
                  </a:lnTo>
                  <a:lnTo>
                    <a:pt x="536702" y="1571180"/>
                  </a:lnTo>
                  <a:lnTo>
                    <a:pt x="494538" y="1554772"/>
                  </a:lnTo>
                  <a:lnTo>
                    <a:pt x="453644" y="1536115"/>
                  </a:lnTo>
                  <a:lnTo>
                    <a:pt x="414020" y="1515287"/>
                  </a:lnTo>
                  <a:lnTo>
                    <a:pt x="375666" y="1492377"/>
                  </a:lnTo>
                  <a:lnTo>
                    <a:pt x="338709" y="1467459"/>
                  </a:lnTo>
                  <a:lnTo>
                    <a:pt x="303275" y="1440599"/>
                  </a:lnTo>
                  <a:lnTo>
                    <a:pt x="269494" y="1411871"/>
                  </a:lnTo>
                  <a:lnTo>
                    <a:pt x="237236" y="1381353"/>
                  </a:lnTo>
                  <a:lnTo>
                    <a:pt x="206629" y="1349133"/>
                  </a:lnTo>
                  <a:lnTo>
                    <a:pt x="177927" y="1315288"/>
                  </a:lnTo>
                  <a:lnTo>
                    <a:pt x="151003" y="1279867"/>
                  </a:lnTo>
                  <a:lnTo>
                    <a:pt x="126111" y="1242974"/>
                  </a:lnTo>
                  <a:lnTo>
                    <a:pt x="103124" y="1204671"/>
                  </a:lnTo>
                  <a:lnTo>
                    <a:pt x="82296" y="1165034"/>
                  </a:lnTo>
                  <a:lnTo>
                    <a:pt x="63627" y="1124153"/>
                  </a:lnTo>
                  <a:lnTo>
                    <a:pt x="47244" y="1082090"/>
                  </a:lnTo>
                  <a:lnTo>
                    <a:pt x="33147" y="1038910"/>
                  </a:lnTo>
                  <a:lnTo>
                    <a:pt x="21336" y="994714"/>
                  </a:lnTo>
                  <a:lnTo>
                    <a:pt x="12192" y="949566"/>
                  </a:lnTo>
                  <a:lnTo>
                    <a:pt x="5461" y="903541"/>
                  </a:lnTo>
                  <a:lnTo>
                    <a:pt x="1397" y="856729"/>
                  </a:lnTo>
                  <a:lnTo>
                    <a:pt x="0" y="8091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>
            <a:extLst>
              <a:ext uri="{FF2B5EF4-FFF2-40B4-BE49-F238E27FC236}">
                <a16:creationId xmlns:a16="http://schemas.microsoft.com/office/drawing/2014/main" id="{9B7960AB-54BF-4BD9-B6E1-07BAF49C6215}"/>
              </a:ext>
            </a:extLst>
          </p:cNvPr>
          <p:cNvSpPr txBox="1"/>
          <p:nvPr/>
        </p:nvSpPr>
        <p:spPr>
          <a:xfrm>
            <a:off x="6190270" y="2192816"/>
            <a:ext cx="1045844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7625" marR="5080" indent="-35560">
              <a:lnSpc>
                <a:spcPts val="1300"/>
              </a:lnSpc>
              <a:spcBef>
                <a:spcPts val="260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Обеспечение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доступности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BE3B3AD5-9164-4AF2-B39D-6B36347BA1DC}"/>
              </a:ext>
            </a:extLst>
          </p:cNvPr>
          <p:cNvSpPr txBox="1"/>
          <p:nvPr/>
        </p:nvSpPr>
        <p:spPr>
          <a:xfrm>
            <a:off x="6149629" y="3831578"/>
            <a:ext cx="1086485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ts val="137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256F03-2363-45EB-81AA-00F97B396195}"/>
              </a:ext>
            </a:extLst>
          </p:cNvPr>
          <p:cNvSpPr txBox="1"/>
          <p:nvPr/>
        </p:nvSpPr>
        <p:spPr>
          <a:xfrm rot="10800000" flipV="1">
            <a:off x="5690025" y="5641164"/>
            <a:ext cx="1361614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465" marR="5080" indent="-279400">
              <a:lnSpc>
                <a:spcPts val="1300"/>
              </a:lnSpc>
              <a:spcBef>
                <a:spcPts val="259"/>
              </a:spcBef>
            </a:pP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lang="ru-RU"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в</a:t>
            </a:r>
            <a:r>
              <a:rPr lang="ru-RU"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endParaRPr lang="ru-RU" sz="1200" dirty="0">
              <a:latin typeface="Microsoft Sans Serif"/>
              <a:cs typeface="Microsoft Sans Serif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7DBEDAB-DBE7-4F38-87A6-0865E6AA574B}"/>
              </a:ext>
            </a:extLst>
          </p:cNvPr>
          <p:cNvSpPr/>
          <p:nvPr/>
        </p:nvSpPr>
        <p:spPr>
          <a:xfrm>
            <a:off x="11353800" y="6219930"/>
            <a:ext cx="593690" cy="452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8485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598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767" y="1564849"/>
            <a:ext cx="11326485" cy="472727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5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. Раскрываются вопросы формирования функциональной грамотности.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6. Изменения в работе с обучающимися с ОВЗ.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7. Предусмотрено деление на группы по различным основаниям.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8. Исключение второго иностранного языка из обязательных предметов.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9.Требования </a:t>
            </a:r>
            <a:r>
              <a:rPr lang="ru-RU" b="1" i="1" spc="-5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к и</a:t>
            </a:r>
            <a:r>
              <a:rPr lang="ru-RU" b="1" i="1" spc="-5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нформационно-образовательной</a:t>
            </a:r>
            <a:r>
              <a:rPr lang="ru-RU" b="1" i="1" spc="-55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среде.</a:t>
            </a:r>
            <a:endParaRPr lang="ru-RU" i="1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10.Единство обучения и воспитания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1B3CA6-2F15-4280-BEFC-84570B63BF03}"/>
              </a:ext>
            </a:extLst>
          </p:cNvPr>
          <p:cNvSpPr/>
          <p:nvPr/>
        </p:nvSpPr>
        <p:spPr>
          <a:xfrm>
            <a:off x="11353800" y="6219930"/>
            <a:ext cx="583642" cy="452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678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338" y="75415"/>
            <a:ext cx="10017710" cy="50840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Научно-методическое сопровождение ФГОС 2021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934FEF2-5B7B-4C15-9133-7B0D2D91912B}"/>
              </a:ext>
            </a:extLst>
          </p:cNvPr>
          <p:cNvSpPr txBox="1"/>
          <p:nvPr/>
        </p:nvSpPr>
        <p:spPr>
          <a:xfrm>
            <a:off x="1054359" y="895739"/>
            <a:ext cx="9426798" cy="430502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b="1" dirty="0">
                <a:solidFill>
                  <a:srgbClr val="44526A"/>
                </a:solidFill>
                <a:latin typeface="Arial"/>
                <a:cs typeface="Arial"/>
              </a:rPr>
              <a:t>Единая</a:t>
            </a:r>
            <a:r>
              <a:rPr sz="2400" b="1" spc="-80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4526A"/>
                </a:solidFill>
                <a:latin typeface="Arial"/>
                <a:cs typeface="Arial"/>
              </a:rPr>
              <a:t>схема</a:t>
            </a:r>
            <a:r>
              <a:rPr sz="2400" b="1" spc="-25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526A"/>
                </a:solidFill>
                <a:latin typeface="Arial"/>
                <a:cs typeface="Arial"/>
              </a:rPr>
              <a:t>для</a:t>
            </a:r>
            <a:r>
              <a:rPr sz="2400" b="1" spc="-20" dirty="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526A"/>
                </a:solidFill>
                <a:latin typeface="Arial"/>
                <a:cs typeface="Arial"/>
              </a:rPr>
              <a:t>программ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900" spc="-15" dirty="0">
                <a:latin typeface="Microsoft Sans Serif"/>
                <a:cs typeface="Microsoft Sans Serif"/>
              </a:rPr>
              <a:t>Примерная</a:t>
            </a:r>
            <a:r>
              <a:rPr sz="1900" spc="10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рабочая</a:t>
            </a:r>
            <a:r>
              <a:rPr sz="1900" spc="3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программа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основного</a:t>
            </a:r>
            <a:r>
              <a:rPr sz="1900" spc="10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общего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образования.</a:t>
            </a:r>
            <a:endParaRPr sz="1900" dirty="0">
              <a:latin typeface="Microsoft Sans Serif"/>
              <a:cs typeface="Microsoft Sans Serif"/>
            </a:endParaRPr>
          </a:p>
          <a:p>
            <a:pPr marL="355600" marR="216535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62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Пояснительная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40" dirty="0">
                <a:latin typeface="Microsoft Sans Serif"/>
                <a:cs typeface="Microsoft Sans Serif"/>
              </a:rPr>
              <a:t>записка,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включающая: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цели</a:t>
            </a:r>
            <a:r>
              <a:rPr sz="1900" spc="4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обучения,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общая</a:t>
            </a:r>
            <a:r>
              <a:rPr sz="1900" spc="4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характеристика </a:t>
            </a:r>
            <a:r>
              <a:rPr sz="1900" spc="-2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предмета,</a:t>
            </a:r>
            <a:r>
              <a:rPr sz="1900" spc="2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место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предмета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в</a:t>
            </a:r>
            <a:r>
              <a:rPr sz="1900" spc="2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учебном</a:t>
            </a:r>
            <a:r>
              <a:rPr sz="1900" spc="5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плане.</a:t>
            </a:r>
            <a:endParaRPr sz="19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62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Планируемые</a:t>
            </a:r>
            <a:r>
              <a:rPr sz="1900" spc="10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результаты</a:t>
            </a:r>
            <a:r>
              <a:rPr sz="1900" spc="8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освоения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примерной</a:t>
            </a:r>
            <a:r>
              <a:rPr sz="1900" spc="8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рабочей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программы: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15" dirty="0">
                <a:latin typeface="Microsoft Sans Serif"/>
                <a:cs typeface="Microsoft Sans Serif"/>
              </a:rPr>
              <a:t>личностные;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25" dirty="0">
                <a:latin typeface="Microsoft Sans Serif"/>
                <a:cs typeface="Microsoft Sans Serif"/>
              </a:rPr>
              <a:t>метапредметные;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800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3435" algn="l"/>
              </a:tabLst>
            </a:pPr>
            <a:r>
              <a:rPr sz="1900" spc="-30" dirty="0">
                <a:latin typeface="Microsoft Sans Serif"/>
                <a:cs typeface="Microsoft Sans Serif"/>
              </a:rPr>
              <a:t>предметные</a:t>
            </a:r>
            <a:r>
              <a:rPr sz="1900" spc="7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(по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годам</a:t>
            </a:r>
            <a:r>
              <a:rPr sz="1900" spc="-1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обучения).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30" dirty="0">
                <a:latin typeface="Microsoft Sans Serif"/>
                <a:cs typeface="Microsoft Sans Serif"/>
              </a:rPr>
              <a:t>Личностные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и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метапредметные</a:t>
            </a:r>
            <a:r>
              <a:rPr sz="1900" spc="9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результаты</a:t>
            </a:r>
            <a:r>
              <a:rPr sz="1900" spc="9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раскрываются</a:t>
            </a:r>
            <a:r>
              <a:rPr sz="1900" spc="11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на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основе</a:t>
            </a:r>
            <a:r>
              <a:rPr sz="1900" spc="7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обновленного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900" spc="-95" dirty="0">
                <a:latin typeface="Microsoft Sans Serif"/>
                <a:cs typeface="Microsoft Sans Serif"/>
              </a:rPr>
              <a:t>Ф</a:t>
            </a:r>
            <a:r>
              <a:rPr sz="1900" spc="-85" dirty="0">
                <a:latin typeface="Microsoft Sans Serif"/>
                <a:cs typeface="Microsoft Sans Serif"/>
              </a:rPr>
              <a:t>Г</a:t>
            </a:r>
            <a:r>
              <a:rPr sz="1900" spc="-95" dirty="0">
                <a:latin typeface="Microsoft Sans Serif"/>
                <a:cs typeface="Microsoft Sans Serif"/>
              </a:rPr>
              <a:t>О</a:t>
            </a:r>
            <a:r>
              <a:rPr sz="1900" spc="-5" dirty="0">
                <a:latin typeface="Microsoft Sans Serif"/>
                <a:cs typeface="Microsoft Sans Serif"/>
              </a:rPr>
              <a:t>С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ОО</a:t>
            </a:r>
            <a:r>
              <a:rPr sz="1900" spc="-5" dirty="0">
                <a:latin typeface="Microsoft Sans Serif"/>
                <a:cs typeface="Microsoft Sans Serif"/>
              </a:rPr>
              <a:t>О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с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у</a:t>
            </a:r>
            <a:r>
              <a:rPr sz="1900" spc="-50" dirty="0">
                <a:latin typeface="Microsoft Sans Serif"/>
                <a:cs typeface="Microsoft Sans Serif"/>
              </a:rPr>
              <a:t>ч</a:t>
            </a:r>
            <a:r>
              <a:rPr sz="1900" spc="-45" dirty="0">
                <a:latin typeface="Microsoft Sans Serif"/>
                <a:cs typeface="Microsoft Sans Serif"/>
              </a:rPr>
              <a:t>е</a:t>
            </a:r>
            <a:r>
              <a:rPr sz="1900" spc="-50" dirty="0">
                <a:latin typeface="Microsoft Sans Serif"/>
                <a:cs typeface="Microsoft Sans Serif"/>
              </a:rPr>
              <a:t>т</a:t>
            </a:r>
            <a:r>
              <a:rPr sz="1900" spc="-45" dirty="0">
                <a:latin typeface="Microsoft Sans Serif"/>
                <a:cs typeface="Microsoft Sans Serif"/>
              </a:rPr>
              <a:t>о</a:t>
            </a:r>
            <a:r>
              <a:rPr sz="1900" spc="-5" dirty="0">
                <a:latin typeface="Microsoft Sans Serif"/>
                <a:cs typeface="Microsoft Sans Serif"/>
              </a:rPr>
              <a:t>м</a:t>
            </a:r>
            <a:r>
              <a:rPr sz="1900" spc="6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спец</a:t>
            </a:r>
            <a:r>
              <a:rPr sz="1900" spc="-35" dirty="0">
                <a:latin typeface="Microsoft Sans Serif"/>
                <a:cs typeface="Microsoft Sans Serif"/>
              </a:rPr>
              <a:t>ифи</a:t>
            </a:r>
            <a:r>
              <a:rPr sz="1900" spc="-30" dirty="0">
                <a:latin typeface="Microsoft Sans Serif"/>
                <a:cs typeface="Microsoft Sans Serif"/>
              </a:rPr>
              <a:t>к</a:t>
            </a:r>
            <a:r>
              <a:rPr sz="1900" spc="-5" dirty="0">
                <a:latin typeface="Microsoft Sans Serif"/>
                <a:cs typeface="Microsoft Sans Serif"/>
              </a:rPr>
              <a:t>и</a:t>
            </a:r>
            <a:r>
              <a:rPr sz="1900" spc="3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пре</a:t>
            </a:r>
            <a:r>
              <a:rPr sz="1900" spc="-35" dirty="0">
                <a:latin typeface="Microsoft Sans Serif"/>
                <a:cs typeface="Microsoft Sans Serif"/>
              </a:rPr>
              <a:t>д</a:t>
            </a:r>
            <a:r>
              <a:rPr sz="1900" spc="-30" dirty="0">
                <a:latin typeface="Microsoft Sans Serif"/>
                <a:cs typeface="Microsoft Sans Serif"/>
              </a:rPr>
              <a:t>ме</a:t>
            </a:r>
            <a:r>
              <a:rPr sz="1900" spc="-40" dirty="0">
                <a:latin typeface="Microsoft Sans Serif"/>
                <a:cs typeface="Microsoft Sans Serif"/>
              </a:rPr>
              <a:t>т</a:t>
            </a:r>
            <a:r>
              <a:rPr sz="1900" spc="-30" dirty="0">
                <a:latin typeface="Microsoft Sans Serif"/>
                <a:cs typeface="Microsoft Sans Serif"/>
              </a:rPr>
              <a:t>а</a:t>
            </a:r>
            <a:r>
              <a:rPr sz="1900" spc="-5" dirty="0">
                <a:latin typeface="Microsoft Sans Serif"/>
                <a:cs typeface="Microsoft Sans Serif"/>
              </a:rPr>
              <a:t>.</a:t>
            </a:r>
            <a:endParaRPr sz="19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1305" algn="l"/>
              </a:tabLst>
            </a:pPr>
            <a:r>
              <a:rPr sz="1900" spc="-20" dirty="0">
                <a:latin typeface="Microsoft Sans Serif"/>
                <a:cs typeface="Microsoft Sans Serif"/>
              </a:rPr>
              <a:t>Содержание</a:t>
            </a:r>
            <a:r>
              <a:rPr sz="1900" spc="9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учебных</a:t>
            </a:r>
            <a:r>
              <a:rPr sz="1900" spc="1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предметов</a:t>
            </a:r>
            <a:r>
              <a:rPr sz="1900" spc="40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по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годам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обучения.</a:t>
            </a:r>
            <a:endParaRPr sz="19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1305" algn="l"/>
              </a:tabLst>
            </a:pPr>
            <a:r>
              <a:rPr sz="1900" spc="-30" dirty="0">
                <a:latin typeface="Microsoft Sans Serif"/>
                <a:cs typeface="Microsoft Sans Serif"/>
              </a:rPr>
              <a:t>Тематическое</a:t>
            </a:r>
            <a:r>
              <a:rPr sz="1900" spc="1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планирование.</a:t>
            </a:r>
            <a:endParaRPr sz="1900" dirty="0">
              <a:latin typeface="Microsoft Sans Serif"/>
              <a:cs typeface="Microsoft Sans Serif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8118FA8D-6AC5-45F5-80FB-98DD7C020B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161" y="5512681"/>
            <a:ext cx="882396" cy="89916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2DA3FC-F35F-45E5-AA1A-B2BB1CD119AF}"/>
              </a:ext>
            </a:extLst>
          </p:cNvPr>
          <p:cNvGraphicFramePr>
            <a:graphicFrameLocks noGrp="1"/>
          </p:cNvGraphicFramePr>
          <p:nvPr/>
        </p:nvGraphicFramePr>
        <p:xfrm>
          <a:off x="1921835" y="5461882"/>
          <a:ext cx="9340214" cy="949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600" b="1" spc="3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блоки,</a:t>
                      </a:r>
                      <a:r>
                        <a:rPr sz="1600" b="1" spc="-4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темы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600" b="1" spc="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600" b="1" spc="1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виды</a:t>
                      </a:r>
                      <a:r>
                        <a:rPr sz="1600" b="1" spc="-1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4470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0D93BF-E8AE-447E-846E-97D4740D0BC3}"/>
              </a:ext>
            </a:extLst>
          </p:cNvPr>
          <p:cNvSpPr txBox="1"/>
          <p:nvPr/>
        </p:nvSpPr>
        <p:spPr>
          <a:xfrm>
            <a:off x="1800520" y="583822"/>
            <a:ext cx="9734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11.Требования к основной образовательной программе и рабочей программе: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81225A-6E1C-4C85-8937-096FFEB5AB9B}"/>
              </a:ext>
            </a:extLst>
          </p:cNvPr>
          <p:cNvSpPr/>
          <p:nvPr/>
        </p:nvSpPr>
        <p:spPr>
          <a:xfrm>
            <a:off x="11353800" y="6274178"/>
            <a:ext cx="553497" cy="3979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88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47A62-9950-48DE-B6BE-6E1F7545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DB230-AF58-406E-9BFC-9938D8C6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9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Научно-методическое сопровождение ФГОС 2021 : конструктор рабочих программ</a:t>
            </a:r>
            <a:endParaRPr lang="ru-RU" sz="3600" dirty="0"/>
          </a:p>
        </p:txBody>
      </p:sp>
      <p:grpSp>
        <p:nvGrpSpPr>
          <p:cNvPr id="5" name="object 14">
            <a:extLst>
              <a:ext uri="{FF2B5EF4-FFF2-40B4-BE49-F238E27FC236}">
                <a16:creationId xmlns:a16="http://schemas.microsoft.com/office/drawing/2014/main" id="{31FFF635-B268-40B3-BE58-01AE2B5683B5}"/>
              </a:ext>
            </a:extLst>
          </p:cNvPr>
          <p:cNvGrpSpPr/>
          <p:nvPr/>
        </p:nvGrpSpPr>
        <p:grpSpPr>
          <a:xfrm>
            <a:off x="838201" y="1166327"/>
            <a:ext cx="10515600" cy="5545558"/>
            <a:chOff x="0" y="1045463"/>
            <a:chExt cx="11424285" cy="5812790"/>
          </a:xfrm>
        </p:grpSpPr>
        <p:pic>
          <p:nvPicPr>
            <p:cNvPr id="6" name="object 15">
              <a:extLst>
                <a:ext uri="{FF2B5EF4-FFF2-40B4-BE49-F238E27FC236}">
                  <a16:creationId xmlns:a16="http://schemas.microsoft.com/office/drawing/2014/main" id="{ADB01FFB-CBC8-409A-9433-314CB57D3E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45463"/>
              <a:ext cx="11423904" cy="1426464"/>
            </a:xfrm>
            <a:prstGeom prst="rect">
              <a:avLst/>
            </a:prstGeom>
          </p:spPr>
        </p:pic>
        <p:pic>
          <p:nvPicPr>
            <p:cNvPr id="7" name="object 16">
              <a:extLst>
                <a:ext uri="{FF2B5EF4-FFF2-40B4-BE49-F238E27FC236}">
                  <a16:creationId xmlns:a16="http://schemas.microsoft.com/office/drawing/2014/main" id="{B7FBD4DC-0DC0-4EA5-B788-1C1049265DA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776" y="2452115"/>
              <a:ext cx="5526024" cy="4405881"/>
            </a:xfrm>
            <a:prstGeom prst="rect">
              <a:avLst/>
            </a:prstGeom>
          </p:spPr>
        </p:pic>
      </p:grpSp>
      <p:pic>
        <p:nvPicPr>
          <p:cNvPr id="8" name="object 11">
            <a:extLst>
              <a:ext uri="{FF2B5EF4-FFF2-40B4-BE49-F238E27FC236}">
                <a16:creationId xmlns:a16="http://schemas.microsoft.com/office/drawing/2014/main" id="{0B06C505-7BB7-47BA-B1A8-76F4D2B5C5C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810" y="2816461"/>
            <a:ext cx="906780" cy="882396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5C6C70E5-21B6-40D5-BACA-D243564235C6}"/>
              </a:ext>
            </a:extLst>
          </p:cNvPr>
          <p:cNvSpPr txBox="1"/>
          <p:nvPr/>
        </p:nvSpPr>
        <p:spPr>
          <a:xfrm>
            <a:off x="1480611" y="2619039"/>
            <a:ext cx="4182110" cy="2159635"/>
          </a:xfrm>
          <a:prstGeom prst="rect">
            <a:avLst/>
          </a:prstGeom>
          <a:ln w="12192">
            <a:solidFill>
              <a:srgbClr val="BDBDBD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33985">
              <a:lnSpc>
                <a:spcPts val="2155"/>
              </a:lnSpc>
            </a:pPr>
            <a:r>
              <a:rPr sz="18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Единый</a:t>
            </a:r>
            <a:r>
              <a:rPr sz="1800" spc="-6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информационный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ресурс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ts val="2155"/>
              </a:lnSpc>
            </a:pPr>
            <a:r>
              <a:rPr sz="1800" b="1" spc="-5" dirty="0">
                <a:solidFill>
                  <a:srgbClr val="4470C4"/>
                </a:solidFill>
                <a:latin typeface="Arial"/>
                <a:cs typeface="Arial"/>
              </a:rPr>
              <a:t>edsoo.ru</a:t>
            </a:r>
            <a:endParaRPr sz="1800" dirty="0">
              <a:latin typeface="Arial"/>
              <a:cs typeface="Arial"/>
            </a:endParaRPr>
          </a:p>
          <a:p>
            <a:pPr marL="133985">
              <a:lnSpc>
                <a:spcPct val="100000"/>
              </a:lnSpc>
              <a:spcBef>
                <a:spcPts val="10"/>
              </a:spcBef>
            </a:pPr>
            <a:r>
              <a:rPr sz="18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-размещение</a:t>
            </a:r>
            <a:r>
              <a:rPr sz="18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 методических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</a:pP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материалов,</a:t>
            </a:r>
            <a:endParaRPr sz="1800" dirty="0">
              <a:latin typeface="Microsoft Sans Serif"/>
              <a:cs typeface="Microsoft Sans Serif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470C4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800" spc="5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рабочих</a:t>
            </a:r>
            <a:r>
              <a:rPr sz="18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программ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9F93A236-26C2-43AD-B799-4C5B154629E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334" y="5254285"/>
            <a:ext cx="905256" cy="874775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49EE1889-3AA6-4987-81C7-7CB404D5422E}"/>
              </a:ext>
            </a:extLst>
          </p:cNvPr>
          <p:cNvSpPr txBox="1"/>
          <p:nvPr/>
        </p:nvSpPr>
        <p:spPr>
          <a:xfrm>
            <a:off x="1582610" y="5254285"/>
            <a:ext cx="397811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Arial"/>
                <a:cs typeface="Arial"/>
              </a:rPr>
              <a:t>Апробация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примерных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рабочих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программ </a:t>
            </a:r>
            <a:r>
              <a:rPr sz="1500" b="1" dirty="0">
                <a:latin typeface="Arial"/>
                <a:cs typeface="Arial"/>
              </a:rPr>
              <a:t>с </a:t>
            </a:r>
            <a:r>
              <a:rPr sz="1500" b="1" spc="-20" dirty="0">
                <a:latin typeface="Arial"/>
                <a:cs typeface="Arial"/>
              </a:rPr>
              <a:t>сентября </a:t>
            </a:r>
            <a:r>
              <a:rPr sz="1500" b="1" dirty="0">
                <a:latin typeface="Arial"/>
                <a:cs typeface="Arial"/>
              </a:rPr>
              <a:t>2021 по 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апрель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2022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20" dirty="0"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282787-ACAE-43AD-9EE9-56F601B556B6}"/>
              </a:ext>
            </a:extLst>
          </p:cNvPr>
          <p:cNvSpPr/>
          <p:nvPr/>
        </p:nvSpPr>
        <p:spPr>
          <a:xfrm>
            <a:off x="11353800" y="6160153"/>
            <a:ext cx="583642" cy="511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6260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1BB032-D0DE-4017-BDE8-95E5FE7D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5" y="-45164"/>
            <a:ext cx="12409715" cy="685859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74447" y="1035194"/>
            <a:ext cx="5031105" cy="2712720"/>
            <a:chOff x="149352" y="1059180"/>
            <a:chExt cx="5031105" cy="2712720"/>
          </a:xfrm>
        </p:grpSpPr>
        <p:sp>
          <p:nvSpPr>
            <p:cNvPr id="3" name="object 3"/>
            <p:cNvSpPr/>
            <p:nvPr/>
          </p:nvSpPr>
          <p:spPr>
            <a:xfrm>
              <a:off x="158496" y="1068324"/>
              <a:ext cx="1949450" cy="2694940"/>
            </a:xfrm>
            <a:custGeom>
              <a:avLst/>
              <a:gdLst/>
              <a:ahLst/>
              <a:cxnLst/>
              <a:rect l="l" t="t" r="r" b="b"/>
              <a:pathLst>
                <a:path w="1949450" h="2694940">
                  <a:moveTo>
                    <a:pt x="0" y="324865"/>
                  </a:moveTo>
                  <a:lnTo>
                    <a:pt x="3522" y="276852"/>
                  </a:lnTo>
                  <a:lnTo>
                    <a:pt x="13754" y="231028"/>
                  </a:lnTo>
                  <a:lnTo>
                    <a:pt x="30194" y="187896"/>
                  </a:lnTo>
                  <a:lnTo>
                    <a:pt x="52339" y="147958"/>
                  </a:lnTo>
                  <a:lnTo>
                    <a:pt x="79686" y="111716"/>
                  </a:lnTo>
                  <a:lnTo>
                    <a:pt x="111732" y="79673"/>
                  </a:lnTo>
                  <a:lnTo>
                    <a:pt x="147975" y="52329"/>
                  </a:lnTo>
                  <a:lnTo>
                    <a:pt x="187913" y="30188"/>
                  </a:lnTo>
                  <a:lnTo>
                    <a:pt x="231042" y="13751"/>
                  </a:lnTo>
                  <a:lnTo>
                    <a:pt x="276860" y="3521"/>
                  </a:lnTo>
                  <a:lnTo>
                    <a:pt x="324866" y="0"/>
                  </a:lnTo>
                  <a:lnTo>
                    <a:pt x="1624330" y="0"/>
                  </a:lnTo>
                  <a:lnTo>
                    <a:pt x="1672343" y="3521"/>
                  </a:lnTo>
                  <a:lnTo>
                    <a:pt x="1718167" y="13751"/>
                  </a:lnTo>
                  <a:lnTo>
                    <a:pt x="1761299" y="30188"/>
                  </a:lnTo>
                  <a:lnTo>
                    <a:pt x="1801237" y="52329"/>
                  </a:lnTo>
                  <a:lnTo>
                    <a:pt x="1837479" y="79673"/>
                  </a:lnTo>
                  <a:lnTo>
                    <a:pt x="1869522" y="111716"/>
                  </a:lnTo>
                  <a:lnTo>
                    <a:pt x="1896866" y="147958"/>
                  </a:lnTo>
                  <a:lnTo>
                    <a:pt x="1919007" y="187896"/>
                  </a:lnTo>
                  <a:lnTo>
                    <a:pt x="1935444" y="231028"/>
                  </a:lnTo>
                  <a:lnTo>
                    <a:pt x="1945674" y="276852"/>
                  </a:lnTo>
                  <a:lnTo>
                    <a:pt x="1949196" y="324865"/>
                  </a:lnTo>
                  <a:lnTo>
                    <a:pt x="1949196" y="2369566"/>
                  </a:lnTo>
                  <a:lnTo>
                    <a:pt x="1945674" y="2417579"/>
                  </a:lnTo>
                  <a:lnTo>
                    <a:pt x="1935444" y="2463403"/>
                  </a:lnTo>
                  <a:lnTo>
                    <a:pt x="1919007" y="2506535"/>
                  </a:lnTo>
                  <a:lnTo>
                    <a:pt x="1896866" y="2546473"/>
                  </a:lnTo>
                  <a:lnTo>
                    <a:pt x="1869522" y="2582715"/>
                  </a:lnTo>
                  <a:lnTo>
                    <a:pt x="1837479" y="2614758"/>
                  </a:lnTo>
                  <a:lnTo>
                    <a:pt x="1801237" y="2642102"/>
                  </a:lnTo>
                  <a:lnTo>
                    <a:pt x="1761299" y="2664243"/>
                  </a:lnTo>
                  <a:lnTo>
                    <a:pt x="1718167" y="2680680"/>
                  </a:lnTo>
                  <a:lnTo>
                    <a:pt x="1672343" y="2690910"/>
                  </a:lnTo>
                  <a:lnTo>
                    <a:pt x="1624330" y="2694432"/>
                  </a:lnTo>
                  <a:lnTo>
                    <a:pt x="324866" y="2694432"/>
                  </a:lnTo>
                  <a:lnTo>
                    <a:pt x="276860" y="2690910"/>
                  </a:lnTo>
                  <a:lnTo>
                    <a:pt x="231042" y="2680680"/>
                  </a:lnTo>
                  <a:lnTo>
                    <a:pt x="187913" y="2664243"/>
                  </a:lnTo>
                  <a:lnTo>
                    <a:pt x="147975" y="2642102"/>
                  </a:lnTo>
                  <a:lnTo>
                    <a:pt x="111732" y="2614758"/>
                  </a:lnTo>
                  <a:lnTo>
                    <a:pt x="79686" y="2582715"/>
                  </a:lnTo>
                  <a:lnTo>
                    <a:pt x="52339" y="2546473"/>
                  </a:lnTo>
                  <a:lnTo>
                    <a:pt x="30194" y="2506535"/>
                  </a:lnTo>
                  <a:lnTo>
                    <a:pt x="13754" y="2463403"/>
                  </a:lnTo>
                  <a:lnTo>
                    <a:pt x="3522" y="2417579"/>
                  </a:lnTo>
                  <a:lnTo>
                    <a:pt x="0" y="2369566"/>
                  </a:lnTo>
                  <a:lnTo>
                    <a:pt x="0" y="324865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159507" y="224180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6"/>
                  </a:lnTo>
                  <a:lnTo>
                    <a:pt x="0" y="484632"/>
                  </a:lnTo>
                  <a:lnTo>
                    <a:pt x="242316" y="484632"/>
                  </a:lnTo>
                  <a:lnTo>
                    <a:pt x="484631" y="24231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59507" y="2241804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6" y="0"/>
                  </a:lnTo>
                  <a:lnTo>
                    <a:pt x="484631" y="242316"/>
                  </a:lnTo>
                  <a:lnTo>
                    <a:pt x="242316" y="484632"/>
                  </a:lnTo>
                  <a:lnTo>
                    <a:pt x="0" y="484632"/>
                  </a:lnTo>
                  <a:lnTo>
                    <a:pt x="242316" y="24231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689348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5" y="0"/>
                  </a:moveTo>
                  <a:lnTo>
                    <a:pt x="0" y="0"/>
                  </a:lnTo>
                  <a:lnTo>
                    <a:pt x="242315" y="242315"/>
                  </a:lnTo>
                  <a:lnTo>
                    <a:pt x="0" y="484631"/>
                  </a:lnTo>
                  <a:lnTo>
                    <a:pt x="242315" y="484631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689348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5" y="0"/>
                  </a:lnTo>
                  <a:lnTo>
                    <a:pt x="484631" y="242315"/>
                  </a:lnTo>
                  <a:lnTo>
                    <a:pt x="242315" y="484631"/>
                  </a:lnTo>
                  <a:lnTo>
                    <a:pt x="0" y="484631"/>
                  </a:lnTo>
                  <a:lnTo>
                    <a:pt x="242315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686812" y="1149096"/>
              <a:ext cx="1950720" cy="2603500"/>
            </a:xfrm>
            <a:custGeom>
              <a:avLst/>
              <a:gdLst/>
              <a:ahLst/>
              <a:cxnLst/>
              <a:rect l="l" t="t" r="r" b="b"/>
              <a:pathLst>
                <a:path w="1950720" h="2603500">
                  <a:moveTo>
                    <a:pt x="0" y="325119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19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19"/>
                  </a:lnTo>
                  <a:lnTo>
                    <a:pt x="1950720" y="2277871"/>
                  </a:lnTo>
                  <a:lnTo>
                    <a:pt x="1947195" y="2325920"/>
                  </a:lnTo>
                  <a:lnTo>
                    <a:pt x="1936956" y="2371777"/>
                  </a:lnTo>
                  <a:lnTo>
                    <a:pt x="1920505" y="2414942"/>
                  </a:lnTo>
                  <a:lnTo>
                    <a:pt x="1898346" y="2454911"/>
                  </a:lnTo>
                  <a:lnTo>
                    <a:pt x="1870980" y="2491182"/>
                  </a:lnTo>
                  <a:lnTo>
                    <a:pt x="1838910" y="2523252"/>
                  </a:lnTo>
                  <a:lnTo>
                    <a:pt x="1802639" y="2550618"/>
                  </a:lnTo>
                  <a:lnTo>
                    <a:pt x="1762670" y="2572777"/>
                  </a:lnTo>
                  <a:lnTo>
                    <a:pt x="1719505" y="2589228"/>
                  </a:lnTo>
                  <a:lnTo>
                    <a:pt x="1673648" y="2599467"/>
                  </a:lnTo>
                  <a:lnTo>
                    <a:pt x="1625600" y="2602991"/>
                  </a:lnTo>
                  <a:lnTo>
                    <a:pt x="325119" y="2602991"/>
                  </a:lnTo>
                  <a:lnTo>
                    <a:pt x="277071" y="2599467"/>
                  </a:lnTo>
                  <a:lnTo>
                    <a:pt x="231214" y="2589228"/>
                  </a:lnTo>
                  <a:lnTo>
                    <a:pt x="188049" y="2572777"/>
                  </a:lnTo>
                  <a:lnTo>
                    <a:pt x="148080" y="2550618"/>
                  </a:lnTo>
                  <a:lnTo>
                    <a:pt x="111809" y="2523252"/>
                  </a:lnTo>
                  <a:lnTo>
                    <a:pt x="79739" y="2491182"/>
                  </a:lnTo>
                  <a:lnTo>
                    <a:pt x="52373" y="2454911"/>
                  </a:lnTo>
                  <a:lnTo>
                    <a:pt x="30214" y="2414942"/>
                  </a:lnTo>
                  <a:lnTo>
                    <a:pt x="13763" y="2371777"/>
                  </a:lnTo>
                  <a:lnTo>
                    <a:pt x="3524" y="2325920"/>
                  </a:lnTo>
                  <a:lnTo>
                    <a:pt x="0" y="2277871"/>
                  </a:lnTo>
                  <a:lnTo>
                    <a:pt x="0" y="325119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53228" y="1069847"/>
            <a:ext cx="2425065" cy="2691765"/>
            <a:chOff x="5253228" y="1069847"/>
            <a:chExt cx="2425065" cy="2691765"/>
          </a:xfrm>
        </p:grpSpPr>
        <p:sp>
          <p:nvSpPr>
            <p:cNvPr id="23" name="object 23"/>
            <p:cNvSpPr/>
            <p:nvPr/>
          </p:nvSpPr>
          <p:spPr>
            <a:xfrm>
              <a:off x="7187184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1"/>
                  </a:lnTo>
                  <a:lnTo>
                    <a:pt x="242316" y="484631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87184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2" y="242315"/>
                  </a:lnTo>
                  <a:lnTo>
                    <a:pt x="242316" y="484631"/>
                  </a:lnTo>
                  <a:lnTo>
                    <a:pt x="0" y="484631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262372" y="1078991"/>
              <a:ext cx="1871980" cy="2673350"/>
            </a:xfrm>
            <a:custGeom>
              <a:avLst/>
              <a:gdLst/>
              <a:ahLst/>
              <a:cxnLst/>
              <a:rect l="l" t="t" r="r" b="b"/>
              <a:pathLst>
                <a:path w="1871979" h="2673350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59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2" y="311912"/>
                  </a:lnTo>
                  <a:lnTo>
                    <a:pt x="1871472" y="2361184"/>
                  </a:lnTo>
                  <a:lnTo>
                    <a:pt x="1868088" y="2407264"/>
                  </a:lnTo>
                  <a:lnTo>
                    <a:pt x="1858261" y="2451249"/>
                  </a:lnTo>
                  <a:lnTo>
                    <a:pt x="1842473" y="2492655"/>
                  </a:lnTo>
                  <a:lnTo>
                    <a:pt x="1821207" y="2531000"/>
                  </a:lnTo>
                  <a:lnTo>
                    <a:pt x="1794947" y="2565799"/>
                  </a:lnTo>
                  <a:lnTo>
                    <a:pt x="1764175" y="2596571"/>
                  </a:lnTo>
                  <a:lnTo>
                    <a:pt x="1729376" y="2622831"/>
                  </a:lnTo>
                  <a:lnTo>
                    <a:pt x="1691031" y="2644097"/>
                  </a:lnTo>
                  <a:lnTo>
                    <a:pt x="1649625" y="2659885"/>
                  </a:lnTo>
                  <a:lnTo>
                    <a:pt x="1605640" y="2669712"/>
                  </a:lnTo>
                  <a:lnTo>
                    <a:pt x="1559559" y="2673096"/>
                  </a:lnTo>
                  <a:lnTo>
                    <a:pt x="311912" y="2673096"/>
                  </a:lnTo>
                  <a:lnTo>
                    <a:pt x="265831" y="2669712"/>
                  </a:lnTo>
                  <a:lnTo>
                    <a:pt x="221846" y="2659885"/>
                  </a:lnTo>
                  <a:lnTo>
                    <a:pt x="180440" y="2644097"/>
                  </a:lnTo>
                  <a:lnTo>
                    <a:pt x="142095" y="2622831"/>
                  </a:lnTo>
                  <a:lnTo>
                    <a:pt x="107296" y="2596571"/>
                  </a:lnTo>
                  <a:lnTo>
                    <a:pt x="76524" y="2565799"/>
                  </a:lnTo>
                  <a:lnTo>
                    <a:pt x="50264" y="2531000"/>
                  </a:lnTo>
                  <a:lnTo>
                    <a:pt x="28998" y="2492655"/>
                  </a:lnTo>
                  <a:lnTo>
                    <a:pt x="13210" y="2451249"/>
                  </a:lnTo>
                  <a:lnTo>
                    <a:pt x="3383" y="2407264"/>
                  </a:lnTo>
                  <a:lnTo>
                    <a:pt x="0" y="2361184"/>
                  </a:lnTo>
                  <a:lnTo>
                    <a:pt x="0" y="311912"/>
                  </a:lnTo>
                  <a:close/>
                </a:path>
              </a:pathLst>
            </a:custGeom>
            <a:ln w="18287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7740395" y="1089660"/>
            <a:ext cx="1902460" cy="2662555"/>
          </a:xfrm>
          <a:custGeom>
            <a:avLst/>
            <a:gdLst/>
            <a:ahLst/>
            <a:cxnLst/>
            <a:rect l="l" t="t" r="r" b="b"/>
            <a:pathLst>
              <a:path w="1902459" h="2662554">
                <a:moveTo>
                  <a:pt x="0" y="316991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2" y="0"/>
                </a:lnTo>
                <a:lnTo>
                  <a:pt x="1584959" y="0"/>
                </a:lnTo>
                <a:lnTo>
                  <a:pt x="1631816" y="3438"/>
                </a:lnTo>
                <a:lnTo>
                  <a:pt x="1676534" y="13426"/>
                </a:lnTo>
                <a:lnTo>
                  <a:pt x="1718623" y="29472"/>
                </a:lnTo>
                <a:lnTo>
                  <a:pt x="1757593" y="51085"/>
                </a:lnTo>
                <a:lnTo>
                  <a:pt x="1792955" y="77774"/>
                </a:lnTo>
                <a:lnTo>
                  <a:pt x="1824220" y="109047"/>
                </a:lnTo>
                <a:lnTo>
                  <a:pt x="1850898" y="144414"/>
                </a:lnTo>
                <a:lnTo>
                  <a:pt x="1872500" y="183383"/>
                </a:lnTo>
                <a:lnTo>
                  <a:pt x="1888535" y="225463"/>
                </a:lnTo>
                <a:lnTo>
                  <a:pt x="1898516" y="270163"/>
                </a:lnTo>
                <a:lnTo>
                  <a:pt x="1901952" y="316991"/>
                </a:lnTo>
                <a:lnTo>
                  <a:pt x="1901952" y="2345436"/>
                </a:lnTo>
                <a:lnTo>
                  <a:pt x="1898513" y="2392292"/>
                </a:lnTo>
                <a:lnTo>
                  <a:pt x="1888525" y="2437010"/>
                </a:lnTo>
                <a:lnTo>
                  <a:pt x="1872479" y="2479099"/>
                </a:lnTo>
                <a:lnTo>
                  <a:pt x="1850866" y="2518069"/>
                </a:lnTo>
                <a:lnTo>
                  <a:pt x="1824177" y="2553431"/>
                </a:lnTo>
                <a:lnTo>
                  <a:pt x="1792904" y="2584696"/>
                </a:lnTo>
                <a:lnTo>
                  <a:pt x="1757537" y="2611374"/>
                </a:lnTo>
                <a:lnTo>
                  <a:pt x="1718568" y="2632976"/>
                </a:lnTo>
                <a:lnTo>
                  <a:pt x="1676488" y="2649011"/>
                </a:lnTo>
                <a:lnTo>
                  <a:pt x="1631788" y="2658992"/>
                </a:lnTo>
                <a:lnTo>
                  <a:pt x="1584959" y="2662428"/>
                </a:lnTo>
                <a:lnTo>
                  <a:pt x="316992" y="2662428"/>
                </a:lnTo>
                <a:lnTo>
                  <a:pt x="270163" y="2658989"/>
                </a:lnTo>
                <a:lnTo>
                  <a:pt x="225463" y="2649001"/>
                </a:lnTo>
                <a:lnTo>
                  <a:pt x="183383" y="2632955"/>
                </a:lnTo>
                <a:lnTo>
                  <a:pt x="144414" y="2611342"/>
                </a:lnTo>
                <a:lnTo>
                  <a:pt x="109047" y="2584653"/>
                </a:lnTo>
                <a:lnTo>
                  <a:pt x="77774" y="2553380"/>
                </a:lnTo>
                <a:lnTo>
                  <a:pt x="51085" y="2518013"/>
                </a:lnTo>
                <a:lnTo>
                  <a:pt x="29472" y="2479044"/>
                </a:lnTo>
                <a:lnTo>
                  <a:pt x="13426" y="2436964"/>
                </a:lnTo>
                <a:lnTo>
                  <a:pt x="3438" y="2392264"/>
                </a:lnTo>
                <a:lnTo>
                  <a:pt x="0" y="2345436"/>
                </a:lnTo>
                <a:lnTo>
                  <a:pt x="0" y="316991"/>
                </a:lnTo>
                <a:close/>
              </a:path>
            </a:pathLst>
          </a:custGeom>
          <a:ln w="1828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707880" y="1080516"/>
            <a:ext cx="2344420" cy="2680970"/>
            <a:chOff x="9707880" y="1080516"/>
            <a:chExt cx="2344420" cy="2680970"/>
          </a:xfrm>
        </p:grpSpPr>
        <p:sp>
          <p:nvSpPr>
            <p:cNvPr id="28" name="object 28"/>
            <p:cNvSpPr/>
            <p:nvPr/>
          </p:nvSpPr>
          <p:spPr>
            <a:xfrm>
              <a:off x="10235184" y="1089660"/>
              <a:ext cx="1807845" cy="2662555"/>
            </a:xfrm>
            <a:custGeom>
              <a:avLst/>
              <a:gdLst/>
              <a:ahLst/>
              <a:cxnLst/>
              <a:rect l="l" t="t" r="r" b="b"/>
              <a:pathLst>
                <a:path w="1807845" h="2662554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4" y="0"/>
                  </a:lnTo>
                  <a:lnTo>
                    <a:pt x="1506220" y="0"/>
                  </a:lnTo>
                  <a:lnTo>
                    <a:pt x="1555082" y="3942"/>
                  </a:lnTo>
                  <a:lnTo>
                    <a:pt x="1601435" y="15357"/>
                  </a:lnTo>
                  <a:lnTo>
                    <a:pt x="1644657" y="33624"/>
                  </a:lnTo>
                  <a:lnTo>
                    <a:pt x="1684129" y="58123"/>
                  </a:lnTo>
                  <a:lnTo>
                    <a:pt x="1719230" y="88233"/>
                  </a:lnTo>
                  <a:lnTo>
                    <a:pt x="1749340" y="123334"/>
                  </a:lnTo>
                  <a:lnTo>
                    <a:pt x="1773839" y="162806"/>
                  </a:lnTo>
                  <a:lnTo>
                    <a:pt x="1792106" y="206028"/>
                  </a:lnTo>
                  <a:lnTo>
                    <a:pt x="1803521" y="252381"/>
                  </a:lnTo>
                  <a:lnTo>
                    <a:pt x="1807464" y="301243"/>
                  </a:lnTo>
                  <a:lnTo>
                    <a:pt x="1807464" y="2361184"/>
                  </a:lnTo>
                  <a:lnTo>
                    <a:pt x="1803521" y="2410046"/>
                  </a:lnTo>
                  <a:lnTo>
                    <a:pt x="1792106" y="2456399"/>
                  </a:lnTo>
                  <a:lnTo>
                    <a:pt x="1773839" y="2499621"/>
                  </a:lnTo>
                  <a:lnTo>
                    <a:pt x="1749340" y="2539093"/>
                  </a:lnTo>
                  <a:lnTo>
                    <a:pt x="1719230" y="2574194"/>
                  </a:lnTo>
                  <a:lnTo>
                    <a:pt x="1684129" y="2604304"/>
                  </a:lnTo>
                  <a:lnTo>
                    <a:pt x="1644657" y="2628803"/>
                  </a:lnTo>
                  <a:lnTo>
                    <a:pt x="1601435" y="2647070"/>
                  </a:lnTo>
                  <a:lnTo>
                    <a:pt x="1555082" y="2658485"/>
                  </a:lnTo>
                  <a:lnTo>
                    <a:pt x="1506220" y="2662428"/>
                  </a:lnTo>
                  <a:lnTo>
                    <a:pt x="301244" y="2662428"/>
                  </a:lnTo>
                  <a:lnTo>
                    <a:pt x="252381" y="2658485"/>
                  </a:lnTo>
                  <a:lnTo>
                    <a:pt x="206028" y="2647070"/>
                  </a:lnTo>
                  <a:lnTo>
                    <a:pt x="162806" y="2628803"/>
                  </a:lnTo>
                  <a:lnTo>
                    <a:pt x="123334" y="2604304"/>
                  </a:lnTo>
                  <a:lnTo>
                    <a:pt x="88233" y="2574194"/>
                  </a:lnTo>
                  <a:lnTo>
                    <a:pt x="58123" y="2539093"/>
                  </a:lnTo>
                  <a:lnTo>
                    <a:pt x="33624" y="2499621"/>
                  </a:lnTo>
                  <a:lnTo>
                    <a:pt x="15357" y="2456399"/>
                  </a:lnTo>
                  <a:lnTo>
                    <a:pt x="3942" y="2410046"/>
                  </a:lnTo>
                  <a:lnTo>
                    <a:pt x="0" y="2361184"/>
                  </a:lnTo>
                  <a:lnTo>
                    <a:pt x="0" y="301243"/>
                  </a:lnTo>
                  <a:close/>
                </a:path>
              </a:pathLst>
            </a:custGeom>
            <a:ln w="1828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713976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1"/>
                  </a:lnTo>
                  <a:lnTo>
                    <a:pt x="242316" y="484631"/>
                  </a:lnTo>
                  <a:lnTo>
                    <a:pt x="484631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713976" y="2196083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39">
                  <a:moveTo>
                    <a:pt x="0" y="0"/>
                  </a:moveTo>
                  <a:lnTo>
                    <a:pt x="242316" y="0"/>
                  </a:lnTo>
                  <a:lnTo>
                    <a:pt x="484631" y="242315"/>
                  </a:lnTo>
                  <a:lnTo>
                    <a:pt x="242316" y="484631"/>
                  </a:lnTo>
                  <a:lnTo>
                    <a:pt x="0" y="484631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6730" y="1367154"/>
            <a:ext cx="1671320" cy="18834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755" marR="62865" lvl="0" indent="0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Приказы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31.05.2021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286,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287</a:t>
            </a: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утверждении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765" marR="14604" lvl="0" indent="-1905" algn="ctr" defTabSz="914400" rtl="0" eaLnBrk="1" fontAlgn="auto" latinLnBrk="0" hangingPunct="1">
              <a:lnSpc>
                <a:spcPct val="101699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образовательных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стандартов начального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 общего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4767" y="1755775"/>
            <a:ext cx="1652905" cy="13258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Протокол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ФУМО по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общему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образованию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 </a:t>
            </a:r>
            <a:r>
              <a:rPr kumimoji="0" sz="12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3/21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27.09.2021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Одобрены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примерные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275" marR="34925" lvl="0" indent="1270" algn="ctr" defTabSz="914400" rtl="0" eaLnBrk="1" fontAlgn="auto" latinLnBrk="0" hangingPunct="1">
              <a:lnSpc>
                <a:spcPct val="101699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рабочие программы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начального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основного </a:t>
            </a:r>
            <a:r>
              <a:rPr kumimoji="0" sz="12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общего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8732" y="1755775"/>
            <a:ext cx="1701800" cy="13258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5265" marR="130175" lvl="0" indent="-78105" algn="l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12.11.2021</a:t>
            </a:r>
            <a:r>
              <a:rPr kumimoji="0" sz="12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819</a:t>
            </a:r>
          </a:p>
          <a:p>
            <a:pPr marL="12065" marR="5080" lvl="0" indent="0" algn="ctr" defTabSz="914400" rtl="0" eaLnBrk="1" fontAlgn="auto" latinLnBrk="0" hangingPunct="1">
              <a:lnSpc>
                <a:spcPts val="14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 утверждении Порядка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перечня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53293" y="1899665"/>
            <a:ext cx="1525270" cy="9537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3360" marR="41910" lvl="0" indent="-165100" algn="l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 Министерства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просвещения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утверждении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1005" marR="5080" lvl="0" indent="-408940" algn="l" defTabSz="914400" rtl="0" eaLnBrk="1" fontAlgn="auto" latinLnBrk="0" hangingPunct="1">
              <a:lnSpc>
                <a:spcPts val="148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федерального перечня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317" y="4018026"/>
            <a:ext cx="98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май,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76498" y="4018026"/>
            <a:ext cx="147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сентябрь,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39232" y="4018026"/>
            <a:ext cx="1298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ноябрь,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0885" y="2038350"/>
            <a:ext cx="165544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lvl="0" indent="1270" algn="ctr" defTabSz="914400" rtl="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обновление учебников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2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экспертиза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обновлённых </a:t>
            </a:r>
            <a:r>
              <a:rPr kumimoji="0" sz="12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88020" y="4018026"/>
            <a:ext cx="190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кварталы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63961" y="4018026"/>
            <a:ext cx="146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квартал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5069" y="4896460"/>
            <a:ext cx="10925742" cy="821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Действующий</a:t>
            </a:r>
            <a:r>
              <a:rPr kumimoji="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федеральный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перечень</a:t>
            </a: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(утверждён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Приказом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Минпросвещения</a:t>
            </a:r>
            <a:r>
              <a:rPr kumimoji="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№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254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от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20.05.2020)</a:t>
            </a:r>
            <a:r>
              <a:rPr kumimoji="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r>
              <a:rPr kumimoji="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содержит </a:t>
            </a:r>
            <a:r>
              <a:rPr kumimoji="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учебников,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прошедших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экспертизу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соответствие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требованиям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обновлённых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78739" y="6633692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A6A6A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5"/>
              <a:t>© АО</a:t>
            </a:r>
            <a:r>
              <a:rPr lang="ru-RU" spc="-15"/>
              <a:t> </a:t>
            </a:r>
            <a:r>
              <a:rPr lang="ru-RU" spc="-5"/>
              <a:t>«Издательство</a:t>
            </a:r>
            <a:r>
              <a:rPr lang="ru-RU" spc="25"/>
              <a:t> </a:t>
            </a:r>
            <a:r>
              <a:rPr lang="ru-RU" spc="-5"/>
              <a:t>«Просвещение»,</a:t>
            </a:r>
            <a:r>
              <a:rPr lang="ru-RU" spc="25"/>
              <a:t> </a:t>
            </a:r>
            <a:r>
              <a:rPr lang="ru-RU" spc="-10"/>
              <a:t>2022</a:t>
            </a:r>
            <a:endParaRPr kumimoji="0" sz="1000" b="0" i="0" u="none" strike="noStrike" kern="1200" cap="none" spc="-1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D41CAE-0886-4201-BC12-072AFC3D8A93}"/>
              </a:ext>
            </a:extLst>
          </p:cNvPr>
          <p:cNvSpPr txBox="1"/>
          <p:nvPr/>
        </p:nvSpPr>
        <p:spPr>
          <a:xfrm>
            <a:off x="2097510" y="128710"/>
            <a:ext cx="8182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Обновление ФГОС - обновление учебников</a:t>
            </a:r>
            <a:endParaRPr lang="ru-RU" sz="3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64FEFEC-CB0F-47D0-94F5-FEA4485D3F76}"/>
              </a:ext>
            </a:extLst>
          </p:cNvPr>
          <p:cNvSpPr/>
          <p:nvPr/>
        </p:nvSpPr>
        <p:spPr>
          <a:xfrm>
            <a:off x="11353799" y="6209881"/>
            <a:ext cx="689229" cy="462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7976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5FAE33F-1CDD-4943-ABC8-24916AE4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80644" y="1415796"/>
            <a:ext cx="5663565" cy="5104130"/>
            <a:chOff x="580644" y="1415796"/>
            <a:chExt cx="5663565" cy="51041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5267" y="2766060"/>
              <a:ext cx="3718559" cy="3753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4" y="3942588"/>
              <a:ext cx="3779520" cy="2255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1415796"/>
              <a:ext cx="3794759" cy="34183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854" y="231775"/>
            <a:ext cx="113472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Какие</a:t>
            </a:r>
            <a:r>
              <a:rPr sz="3600" b="1" spc="-5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учебники</a:t>
            </a:r>
            <a:r>
              <a:rPr sz="3600" b="1" spc="-1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использовать</a:t>
            </a:r>
            <a:r>
              <a:rPr sz="3600" b="1" spc="-3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</a:t>
            </a:r>
            <a:r>
              <a:rPr sz="3600" b="1" spc="-5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переходный</a:t>
            </a:r>
            <a:r>
              <a:rPr sz="3600" b="1" spc="-9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период:</a:t>
            </a:r>
            <a:r>
              <a:rPr sz="3600" b="1" spc="-8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2022-2023</a:t>
            </a:r>
            <a:r>
              <a:rPr sz="3600" b="1" spc="-8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sz="3600" b="1" spc="-3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уч</a:t>
            </a:r>
            <a:r>
              <a:rPr lang="ru-RU" sz="3600" b="1" spc="-3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. г.</a:t>
            </a:r>
            <a:r>
              <a:rPr sz="3600" b="1" spc="-25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3410" y="1314703"/>
            <a:ext cx="4801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-5" dirty="0">
                <a:latin typeface="Calibri"/>
                <a:cs typeface="Calibri"/>
              </a:rPr>
              <a:t> перехода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обновлённые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ФГОС-2021*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3410" y="2017521"/>
            <a:ext cx="158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  <a:tab pos="1100455" algn="l"/>
              </a:tabLst>
            </a:pP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гут	быть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336660" y="2017521"/>
            <a:ext cx="351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0850" algn="l"/>
                <a:tab pos="2726690" algn="l"/>
              </a:tabLst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поль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ова</a:t>
            </a:r>
            <a:r>
              <a:rPr sz="1800" spc="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	</a:t>
            </a:r>
            <a:r>
              <a:rPr sz="1800" b="1" dirty="0">
                <a:latin typeface="Calibri"/>
                <a:cs typeface="Calibri"/>
              </a:rPr>
              <a:t>люб</a:t>
            </a:r>
            <a:r>
              <a:rPr sz="1800" b="1" spc="5" dirty="0">
                <a:latin typeface="Calibri"/>
                <a:cs typeface="Calibri"/>
              </a:rPr>
              <a:t>ы</a:t>
            </a:r>
            <a:r>
              <a:rPr sz="1800" b="1" dirty="0">
                <a:latin typeface="Calibri"/>
                <a:cs typeface="Calibri"/>
              </a:rPr>
              <a:t>е	учеб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2265" y="2282697"/>
            <a:ext cx="145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методические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6617" y="2282697"/>
            <a:ext cx="310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r>
              <a:rPr sz="1800" b="1" spc="-5" dirty="0">
                <a:latin typeface="Calibri"/>
                <a:cs typeface="Calibri"/>
              </a:rPr>
              <a:t>комплекты,	включённые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2265" y="2547873"/>
            <a:ext cx="3694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федеральный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перечень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учебников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3410" y="2939237"/>
            <a:ext cx="106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2265" y="3205098"/>
            <a:ext cx="406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2652395" algn="l"/>
              </a:tabLst>
            </a:pPr>
            <a:r>
              <a:rPr sz="1800" spc="-5" dirty="0">
                <a:latin typeface="Calibri"/>
                <a:cs typeface="Calibri"/>
              </a:rPr>
              <a:t>изменению	методики	преподавания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44081" y="2939237"/>
            <a:ext cx="510730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25"/>
              </a:lnSpc>
              <a:spcBef>
                <a:spcPts val="100"/>
              </a:spcBef>
              <a:tabLst>
                <a:tab pos="1033144" algn="l"/>
                <a:tab pos="2351405" algn="l"/>
                <a:tab pos="3453129" algn="l"/>
                <a:tab pos="4260850" algn="l"/>
              </a:tabLst>
            </a:pPr>
            <a:r>
              <a:rPr sz="1800" spc="-5" dirty="0">
                <a:latin typeface="Calibri"/>
                <a:cs typeface="Calibri"/>
              </a:rPr>
              <a:t>особое	внимание	должно	быть	уделено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учебных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2265" y="3470275"/>
            <a:ext cx="346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6505" algn="l"/>
                <a:tab pos="1784985" algn="l"/>
              </a:tabLst>
            </a:pPr>
            <a:r>
              <a:rPr sz="1800" spc="-5" dirty="0">
                <a:latin typeface="Calibri"/>
                <a:cs typeface="Calibri"/>
              </a:rPr>
              <a:t>предметов	</a:t>
            </a:r>
            <a:r>
              <a:rPr sz="1800" b="1" spc="-5" dirty="0">
                <a:latin typeface="Calibri"/>
                <a:cs typeface="Calibri"/>
              </a:rPr>
              <a:t>при	одновременном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2265" y="3735451"/>
            <a:ext cx="3145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5040" algn="l"/>
              </a:tabLst>
            </a:pPr>
            <a:r>
              <a:rPr sz="1800" b="1" spc="-5" dirty="0">
                <a:latin typeface="Calibri"/>
                <a:cs typeface="Calibri"/>
              </a:rPr>
              <a:t>допол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ель</a:t>
            </a:r>
            <a:r>
              <a:rPr sz="1800" b="1" spc="-1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ых	учеб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ы</a:t>
            </a:r>
            <a:r>
              <a:rPr sz="1800" b="1" spc="-5" dirty="0">
                <a:latin typeface="Calibri"/>
                <a:cs typeface="Calibri"/>
              </a:rPr>
              <a:t>х,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2265" y="4000627"/>
            <a:ext cx="3180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080" algn="l"/>
              </a:tabLst>
            </a:pPr>
            <a:r>
              <a:rPr sz="1800" b="1" spc="-5" dirty="0">
                <a:latin typeface="Calibri"/>
                <a:cs typeface="Calibri"/>
              </a:rPr>
              <a:t>материалов</a:t>
            </a:r>
            <a:r>
              <a:rPr sz="1800" spc="-5" dirty="0">
                <a:latin typeface="Calibri"/>
                <a:cs typeface="Calibri"/>
              </a:rPr>
              <a:t>,	</a:t>
            </a:r>
            <a:r>
              <a:rPr sz="1800" spc="-10" dirty="0">
                <a:latin typeface="Calibri"/>
                <a:cs typeface="Calibri"/>
              </a:rPr>
              <a:t>ориентированных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1438" y="3470275"/>
            <a:ext cx="1870710" cy="10953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695" marR="5080" indent="-22860" algn="r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сп</a:t>
            </a:r>
            <a:r>
              <a:rPr sz="1800" b="1" dirty="0">
                <a:latin typeface="Calibri"/>
                <a:cs typeface="Calibri"/>
              </a:rPr>
              <a:t>оль</a:t>
            </a: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вании  </a:t>
            </a:r>
            <a:r>
              <a:rPr sz="1800" b="1" spc="-5" dirty="0">
                <a:latin typeface="Calibri"/>
                <a:cs typeface="Calibri"/>
              </a:rPr>
              <a:t>дида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че</a:t>
            </a:r>
            <a:r>
              <a:rPr sz="1800" b="1" dirty="0">
                <a:latin typeface="Calibri"/>
                <a:cs typeface="Calibri"/>
              </a:rPr>
              <a:t>ских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1989"/>
              </a:lnSpc>
              <a:tabLst>
                <a:tab pos="363855" algn="l"/>
              </a:tabLst>
            </a:pPr>
            <a:r>
              <a:rPr sz="1800" spc="-5" dirty="0">
                <a:latin typeface="Calibri"/>
                <a:cs typeface="Calibri"/>
              </a:rPr>
              <a:t>на	формирование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ts val="2125"/>
              </a:lnSpc>
              <a:tabLst>
                <a:tab pos="580390" algn="l"/>
              </a:tabLst>
            </a:pP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личностных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2265" y="4265803"/>
            <a:ext cx="319913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1508760" algn="l"/>
              </a:tabLst>
            </a:pPr>
            <a:r>
              <a:rPr sz="1800" spc="-5" dirty="0">
                <a:latin typeface="Calibri"/>
                <a:cs typeface="Calibri"/>
              </a:rPr>
              <a:t>предметных,	метапредметных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5" dirty="0"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3410" y="5293233"/>
            <a:ext cx="5387975" cy="3441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5"/>
              </a:spcBef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900" i="1" dirty="0">
                <a:latin typeface="Calibri"/>
                <a:cs typeface="Calibri"/>
              </a:rPr>
              <a:t>Письмо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Министерства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просвещения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от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11.11.2021</a:t>
            </a:r>
            <a:r>
              <a:rPr sz="900" i="1" dirty="0">
                <a:latin typeface="Calibri"/>
                <a:cs typeface="Calibri"/>
              </a:rPr>
              <a:t> №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03-1899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«Об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обеспечении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учебными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изданиями </a:t>
            </a:r>
            <a:r>
              <a:rPr sz="900" i="1" spc="-19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(учебниками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и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учебными</a:t>
            </a:r>
            <a:r>
              <a:rPr sz="900" i="1" spc="-2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пособиями)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обучающихся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в </a:t>
            </a:r>
            <a:r>
              <a:rPr sz="900" i="1" spc="-5" dirty="0">
                <a:latin typeface="Calibri"/>
                <a:cs typeface="Calibri"/>
              </a:rPr>
              <a:t>2022/23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учебном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году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78739" y="6633692"/>
            <a:ext cx="2371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A6A6A6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45"/>
              </a:lnSpc>
            </a:pPr>
            <a:r>
              <a:rPr lang="ru-RU" spc="-5"/>
              <a:t>© АО</a:t>
            </a:r>
            <a:r>
              <a:rPr lang="ru-RU" spc="-15"/>
              <a:t> </a:t>
            </a:r>
            <a:r>
              <a:rPr lang="ru-RU" spc="-5"/>
              <a:t>«Издательство</a:t>
            </a:r>
            <a:r>
              <a:rPr lang="ru-RU" spc="25"/>
              <a:t> </a:t>
            </a:r>
            <a:r>
              <a:rPr lang="ru-RU" spc="-5"/>
              <a:t>«Просвещение»,</a:t>
            </a:r>
            <a:r>
              <a:rPr lang="ru-RU" spc="25"/>
              <a:t> </a:t>
            </a:r>
            <a:r>
              <a:rPr lang="ru-RU" spc="-10"/>
              <a:t>2022</a:t>
            </a:r>
            <a:endParaRPr spc="-1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9E8E7EE-CC2F-4324-8ADA-644ABC0F434B}"/>
              </a:ext>
            </a:extLst>
          </p:cNvPr>
          <p:cNvSpPr/>
          <p:nvPr/>
        </p:nvSpPr>
        <p:spPr>
          <a:xfrm>
            <a:off x="11353800" y="6106321"/>
            <a:ext cx="613787" cy="56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8065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82123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Выводы: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35" y="886408"/>
            <a:ext cx="11758513" cy="5821573"/>
          </a:xfrm>
        </p:spPr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2)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3)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2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4) </a:t>
            </a:r>
            <a:r>
              <a:rPr lang="ru-RU" sz="2200" u="sng" dirty="0">
                <a:latin typeface="Bahnschrift Condensed" panose="020B0502040204020203" pitchFamily="34" charset="0"/>
                <a:cs typeface="Arial" panose="020B0604020202020204" pitchFamily="34" charset="0"/>
              </a:rPr>
              <a:t>Подробно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200" dirty="0" err="1">
                <a:latin typeface="Bahnschrift Condensed" panose="020B0502040204020203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5)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6)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7)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8)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pPr marL="0" indent="0" algn="just">
              <a:buNone/>
            </a:pP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9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Вводится «Функциональная грамотность» как одна из составляющих на уроках географии, математики, информатики, окружающего мира</a:t>
            </a:r>
            <a:r>
              <a:rPr lang="ru-RU" sz="2000" dirty="0">
                <a:latin typeface="Bahnschrift Condensed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ru-RU" sz="22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43629A-304C-4EFA-AB79-1DABA9002408}"/>
              </a:ext>
            </a:extLst>
          </p:cNvPr>
          <p:cNvSpPr/>
          <p:nvPr/>
        </p:nvSpPr>
        <p:spPr>
          <a:xfrm>
            <a:off x="11353800" y="6229978"/>
            <a:ext cx="628648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4963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EFD55-7E7B-407A-B300-AC262702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3991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587829"/>
            <a:ext cx="11800600" cy="627046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latin typeface="Bahnschrift Condensed" panose="020B0502040204020203" pitchFamily="34" charset="0"/>
                <a:cs typeface="Arial" panose="020B0604020202020204" pitchFamily="34" charset="0"/>
              </a:rPr>
              <a:t>10)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11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7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8</a:t>
            </a:r>
            <a:r>
              <a:rPr lang="en-US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) </a:t>
            </a:r>
            <a:r>
              <a:rPr lang="ru-RU" sz="2200" dirty="0">
                <a:latin typeface="Bahnschrift Condensed" panose="020B0502040204020203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pPr algn="just"/>
            <a:endParaRPr lang="ru-RU" sz="2200" dirty="0"/>
          </a:p>
          <a:p>
            <a:pPr algn="just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271BD3-C9B7-4FA0-9F04-B086D118E673}"/>
              </a:ext>
            </a:extLst>
          </p:cNvPr>
          <p:cNvSpPr/>
          <p:nvPr/>
        </p:nvSpPr>
        <p:spPr>
          <a:xfrm>
            <a:off x="11353800" y="6189785"/>
            <a:ext cx="633412" cy="482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0587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912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Научно-методическое сопровождение ФГОС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4509F4C-80D7-4B11-80ED-E90A3A9453DD}"/>
              </a:ext>
            </a:extLst>
          </p:cNvPr>
          <p:cNvSpPr txBox="1">
            <a:spLocks/>
          </p:cNvSpPr>
          <p:nvPr/>
        </p:nvSpPr>
        <p:spPr>
          <a:xfrm>
            <a:off x="202309" y="1577925"/>
            <a:ext cx="11644313" cy="597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http://publication.pravo.gov.ru/Document/View/0001202107050027?index=0&amp;rangeSize=1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тексты ФГОС всех ступеней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и апробацию Рабочих программ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https://externat.foxford.ru/polezno-znat/fgos-2020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F56F35-D1FA-4038-98D2-4163CCB3852F}"/>
              </a:ext>
            </a:extLst>
          </p:cNvPr>
          <p:cNvSpPr/>
          <p:nvPr/>
        </p:nvSpPr>
        <p:spPr>
          <a:xfrm>
            <a:off x="11353800" y="6229978"/>
            <a:ext cx="635891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2639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08" y="419877"/>
            <a:ext cx="10467392" cy="6344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Введение ФГОС НОО и ФГОС ООО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376" y="1884783"/>
            <a:ext cx="10263673" cy="45533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Утверждение ФГОС НОО и ФГОС ООО –  31 мая 2021г.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Комплексный анализ готовности введения ФГОС (региональный, муниципальный уровень, ОО) –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II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полугодие 2021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Разработка новых ПООП с учетом апробации –  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полугодие 2022 года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Поэтапное введение обновленных ФГОС НОО и ФГОС ООО  - </a:t>
            </a:r>
            <a:r>
              <a:rPr lang="ru-RU" sz="18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начиная 2022/2023 учебного года.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Переход на обновленный ФГОС  НОО и ФГОС ООО – до 2027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1AAF7-0C53-4C9B-A5C1-D1E467F5B12E}"/>
              </a:ext>
            </a:extLst>
          </p:cNvPr>
          <p:cNvSpPr/>
          <p:nvPr/>
        </p:nvSpPr>
        <p:spPr>
          <a:xfrm>
            <a:off x="11353801" y="6290268"/>
            <a:ext cx="523352" cy="381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202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343" y="401217"/>
            <a:ext cx="10151706" cy="111967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Преемственность ФГОС 2010 и ФГОС 2021:  методологическая основа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6E466-5908-4F69-BD93-B0013C8B810F}"/>
              </a:ext>
            </a:extLst>
          </p:cNvPr>
          <p:cNvSpPr txBox="1"/>
          <p:nvPr/>
        </p:nvSpPr>
        <p:spPr>
          <a:xfrm>
            <a:off x="606490" y="1922107"/>
            <a:ext cx="1120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0" algn="just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ФГОС</a:t>
            </a:r>
            <a:r>
              <a:rPr kumimoji="0" lang="ru-RU" sz="1800" b="1" i="0" u="none" strike="noStrike" kern="1200" cap="none" spc="-5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ООО</a:t>
            </a:r>
            <a:r>
              <a:rPr kumimoji="0" lang="ru-RU" sz="1800" b="1" i="0" u="none" strike="noStrike" kern="1200" cap="none" spc="-5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805" marR="692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Стандарта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лежит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системно-деятельностный 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подход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который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обеспечивает: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готовности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саморазвитию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800" b="0" i="0" u="none" strike="noStrike" kern="1200" cap="none" spc="4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непрерывному</a:t>
            </a:r>
            <a:r>
              <a:rPr kumimoji="0" lang="ru-RU" sz="18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образованию;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проектирование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конструирование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социальной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среды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развития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системе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образования; активную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учебно-познавательную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деятельность обучающихся;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построение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учётом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возрастных,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психологических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физиологических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особенностей</a:t>
            </a:r>
            <a:r>
              <a:rPr kumimoji="0" lang="ru-RU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обучающихся.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45D46-8E7F-4DD6-8452-071BE8ECC342}"/>
              </a:ext>
            </a:extLst>
          </p:cNvPr>
          <p:cNvSpPr txBox="1"/>
          <p:nvPr/>
        </p:nvSpPr>
        <p:spPr>
          <a:xfrm>
            <a:off x="737118" y="3881535"/>
            <a:ext cx="10758196" cy="175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0" algn="just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ФГОС</a:t>
            </a:r>
            <a:r>
              <a:rPr kumimoji="0" lang="ru-RU" sz="1800" b="1" i="0" u="none" strike="noStrike" kern="1200" cap="none" spc="-4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ООО</a:t>
            </a:r>
            <a:r>
              <a:rPr kumimoji="0" lang="ru-RU" sz="1800" b="1" i="0" u="none" strike="noStrike" kern="1200" cap="none" spc="-6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805" marR="254000" lvl="0" indent="0" algn="just" defTabSz="914400" rtl="0" eaLnBrk="1" fontAlgn="auto" latinLnBrk="0" hangingPunct="1">
              <a:lnSpc>
                <a:spcPct val="989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Единство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обязательных</a:t>
            </a:r>
            <a:r>
              <a:rPr kumimoji="0" lang="ru-RU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требований</a:t>
            </a:r>
            <a:r>
              <a:rPr kumimoji="0" lang="ru-RU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kumimoji="0" lang="ru-RU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освоения</a:t>
            </a:r>
            <a:r>
              <a:rPr kumimoji="0" lang="ru-RU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программ</a:t>
            </a:r>
            <a:r>
              <a:rPr kumimoji="0" lang="ru-RU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основного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общего </a:t>
            </a:r>
            <a:r>
              <a:rPr kumimoji="0" lang="ru-RU" sz="1800" b="0" i="0" u="none" strike="noStrike" kern="1200" cap="none" spc="-4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</a:t>
            </a:r>
            <a:r>
              <a:rPr kumimoji="0" lang="ru-RU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реализуется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lang="ru-RU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</a:t>
            </a:r>
            <a:r>
              <a:rPr kumimoji="0" lang="ru-RU" sz="1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системно-деятельностного</a:t>
            </a:r>
            <a:r>
              <a:rPr kumimoji="0" lang="ru-RU" sz="1800" b="1" i="0" u="none" strike="noStrike" kern="1200" cap="none" spc="114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25" normalizeH="0" baseline="0" noProof="0" dirty="0">
                <a:ln>
                  <a:noFill/>
                </a:ln>
                <a:solidFill>
                  <a:srgbClr val="006E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подхода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обеспечивающего</a:t>
            </a:r>
            <a:r>
              <a:rPr kumimoji="0" lang="ru-RU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системное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гармоничное</a:t>
            </a:r>
            <a:r>
              <a:rPr kumimoji="0" lang="ru-RU" sz="1800" b="0" i="0" u="none" strike="noStrike" kern="1200" cap="none" spc="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развитие</a:t>
            </a:r>
            <a:r>
              <a:rPr kumimoji="0" lang="ru-RU" sz="1800" b="0" i="0" u="none" strike="noStrike" kern="1200" cap="none" spc="4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личности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обучающегося, 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освоение</a:t>
            </a:r>
            <a:r>
              <a:rPr kumimoji="0" lang="ru-RU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им</a:t>
            </a:r>
            <a:r>
              <a:rPr kumimoji="0" lang="ru-RU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знаний,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компетенций,</a:t>
            </a:r>
            <a:r>
              <a:rPr kumimoji="0" lang="ru-RU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необходимых</a:t>
            </a:r>
            <a:r>
              <a:rPr kumimoji="0" lang="ru-RU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как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</a:t>
            </a:r>
            <a:r>
              <a:rPr kumimoji="0" lang="ru-RU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современном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обществе, 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успешного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обучения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следующем уровне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образования,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 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также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течение</a:t>
            </a:r>
            <a:r>
              <a:rPr kumimoji="0" lang="ru-RU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4DC1CA-184C-4B75-8516-A20CC2E399D0}"/>
              </a:ext>
            </a:extLst>
          </p:cNvPr>
          <p:cNvSpPr/>
          <p:nvPr/>
        </p:nvSpPr>
        <p:spPr>
          <a:xfrm>
            <a:off x="11353800" y="6250074"/>
            <a:ext cx="553497" cy="422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699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84"/>
            <a:ext cx="10515600" cy="6489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Общие положения ФГОС 2021 г.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64393" y="1010479"/>
            <a:ext cx="7348358" cy="964828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5237" y="518474"/>
            <a:ext cx="72009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Методологическая основа –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системно-</a:t>
            </a:r>
            <a:r>
              <a:rPr lang="ru-RU" sz="2000" b="1" dirty="0" err="1">
                <a:solidFill>
                  <a:srgbClr val="0070C0"/>
                </a:solidFill>
              </a:rPr>
              <a:t>деятельностный</a:t>
            </a:r>
            <a:r>
              <a:rPr lang="ru-RU" sz="2000" b="1" dirty="0">
                <a:solidFill>
                  <a:srgbClr val="0070C0"/>
                </a:solidFill>
              </a:rPr>
              <a:t> подход</a:t>
            </a: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405A7646-1DB9-4DD9-B331-04CAD41FBFEC}"/>
              </a:ext>
            </a:extLst>
          </p:cNvPr>
          <p:cNvGrpSpPr/>
          <p:nvPr/>
        </p:nvGrpSpPr>
        <p:grpSpPr>
          <a:xfrm>
            <a:off x="2545237" y="2009245"/>
            <a:ext cx="6418944" cy="1292802"/>
            <a:chOff x="1394460" y="1447800"/>
            <a:chExt cx="7437120" cy="1173480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0D03108A-8B53-41CB-892F-670217DCA1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1455420"/>
              <a:ext cx="6896100" cy="1139952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CDE02FF6-0019-4D0E-8F7C-BD42A6BE96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0944" y="1472183"/>
              <a:ext cx="5443728" cy="1149096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4DFB59D1-FCF3-40A4-A953-A0458D5646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6628" y="1487423"/>
              <a:ext cx="6809232" cy="1042415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08F40CB0-2F3F-49E5-82EE-DB78B3BE0C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1447800"/>
              <a:ext cx="1158240" cy="1155191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DE3790D4-72C8-463D-91F9-A53E7DCC6785}"/>
                </a:ext>
              </a:extLst>
            </p:cNvPr>
            <p:cNvSpPr/>
            <p:nvPr/>
          </p:nvSpPr>
          <p:spPr>
            <a:xfrm>
              <a:off x="1453896" y="1487423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69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1"/>
                  </a:lnTo>
                  <a:lnTo>
                    <a:pt x="0" y="415671"/>
                  </a:lnTo>
                  <a:lnTo>
                    <a:pt x="179831" y="568071"/>
                  </a:lnTo>
                  <a:lnTo>
                    <a:pt x="6476" y="703834"/>
                  </a:lnTo>
                  <a:lnTo>
                    <a:pt x="273939" y="672464"/>
                  </a:lnTo>
                  <a:lnTo>
                    <a:pt x="230123" y="849884"/>
                  </a:lnTo>
                  <a:lnTo>
                    <a:pt x="372872" y="753999"/>
                  </a:lnTo>
                  <a:lnTo>
                    <a:pt x="410083" y="1042162"/>
                  </a:lnTo>
                  <a:lnTo>
                    <a:pt x="509016" y="720598"/>
                  </a:lnTo>
                  <a:lnTo>
                    <a:pt x="640206" y="952246"/>
                  </a:lnTo>
                  <a:lnTo>
                    <a:pt x="677545" y="697611"/>
                  </a:lnTo>
                  <a:lnTo>
                    <a:pt x="876935" y="872998"/>
                  </a:lnTo>
                  <a:lnTo>
                    <a:pt x="813689" y="624459"/>
                  </a:lnTo>
                  <a:lnTo>
                    <a:pt x="1043940" y="641223"/>
                  </a:lnTo>
                  <a:lnTo>
                    <a:pt x="850899" y="505333"/>
                  </a:lnTo>
                  <a:lnTo>
                    <a:pt x="1019683" y="392556"/>
                  </a:lnTo>
                  <a:lnTo>
                    <a:pt x="807211" y="352933"/>
                  </a:lnTo>
                  <a:lnTo>
                    <a:pt x="888365" y="215137"/>
                  </a:lnTo>
                  <a:lnTo>
                    <a:pt x="684148" y="25692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098AF478-39AE-4196-95FF-38B59BBE3890}"/>
              </a:ext>
            </a:extLst>
          </p:cNvPr>
          <p:cNvGrpSpPr/>
          <p:nvPr/>
        </p:nvGrpSpPr>
        <p:grpSpPr>
          <a:xfrm>
            <a:off x="2596536" y="3303319"/>
            <a:ext cx="6367645" cy="1049561"/>
            <a:chOff x="1394460" y="2802635"/>
            <a:chExt cx="7437120" cy="1173480"/>
          </a:xfrm>
        </p:grpSpPr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246B30A5-3C4A-466F-8D55-5B5710E7DA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480" y="2810255"/>
              <a:ext cx="6896100" cy="1147572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A16F48A8-D1D8-45FE-992D-3C37F9F162A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6268" y="2827019"/>
              <a:ext cx="5591556" cy="1149095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BD0DB1A8-34FB-4A46-B389-56738ACF60A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6628" y="2842259"/>
              <a:ext cx="6809232" cy="1042415"/>
            </a:xfrm>
            <a:prstGeom prst="rect">
              <a:avLst/>
            </a:prstGeom>
          </p:spPr>
        </p:pic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D319BC45-D556-472D-99CE-5877A3DB27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2802635"/>
              <a:ext cx="1158240" cy="1155191"/>
            </a:xfrm>
            <a:prstGeom prst="rect">
              <a:avLst/>
            </a:prstGeom>
          </p:spPr>
        </p:pic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CF1DBA79-2478-4269-BADD-49E842E7F3A6}"/>
                </a:ext>
              </a:extLst>
            </p:cNvPr>
            <p:cNvSpPr/>
            <p:nvPr/>
          </p:nvSpPr>
          <p:spPr>
            <a:xfrm>
              <a:off x="1453896" y="2842259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1"/>
                  </a:lnTo>
                  <a:lnTo>
                    <a:pt x="0" y="415670"/>
                  </a:lnTo>
                  <a:lnTo>
                    <a:pt x="179831" y="568070"/>
                  </a:lnTo>
                  <a:lnTo>
                    <a:pt x="6476" y="703834"/>
                  </a:lnTo>
                  <a:lnTo>
                    <a:pt x="273939" y="672464"/>
                  </a:lnTo>
                  <a:lnTo>
                    <a:pt x="230123" y="849883"/>
                  </a:lnTo>
                  <a:lnTo>
                    <a:pt x="372872" y="753999"/>
                  </a:lnTo>
                  <a:lnTo>
                    <a:pt x="410083" y="1042162"/>
                  </a:lnTo>
                  <a:lnTo>
                    <a:pt x="509016" y="720598"/>
                  </a:lnTo>
                  <a:lnTo>
                    <a:pt x="640206" y="952245"/>
                  </a:lnTo>
                  <a:lnTo>
                    <a:pt x="677545" y="697611"/>
                  </a:lnTo>
                  <a:lnTo>
                    <a:pt x="876935" y="872997"/>
                  </a:lnTo>
                  <a:lnTo>
                    <a:pt x="813689" y="624459"/>
                  </a:lnTo>
                  <a:lnTo>
                    <a:pt x="1043940" y="641223"/>
                  </a:lnTo>
                  <a:lnTo>
                    <a:pt x="850899" y="505332"/>
                  </a:lnTo>
                  <a:lnTo>
                    <a:pt x="1019683" y="392556"/>
                  </a:lnTo>
                  <a:lnTo>
                    <a:pt x="807211" y="352932"/>
                  </a:lnTo>
                  <a:lnTo>
                    <a:pt x="888365" y="215137"/>
                  </a:lnTo>
                  <a:lnTo>
                    <a:pt x="684148" y="256793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6">
            <a:extLst>
              <a:ext uri="{FF2B5EF4-FFF2-40B4-BE49-F238E27FC236}">
                <a16:creationId xmlns:a16="http://schemas.microsoft.com/office/drawing/2014/main" id="{867AA980-073D-41CA-A5C2-C4F1F1E52A1E}"/>
              </a:ext>
            </a:extLst>
          </p:cNvPr>
          <p:cNvGrpSpPr/>
          <p:nvPr/>
        </p:nvGrpSpPr>
        <p:grpSpPr>
          <a:xfrm>
            <a:off x="2667610" y="4370433"/>
            <a:ext cx="6296571" cy="1046125"/>
            <a:chOff x="1394460" y="4157471"/>
            <a:chExt cx="7437120" cy="1155700"/>
          </a:xfrm>
        </p:grpSpPr>
        <p:pic>
          <p:nvPicPr>
            <p:cNvPr id="28" name="object 17">
              <a:extLst>
                <a:ext uri="{FF2B5EF4-FFF2-40B4-BE49-F238E27FC236}">
                  <a16:creationId xmlns:a16="http://schemas.microsoft.com/office/drawing/2014/main" id="{4943731A-EE03-4753-B507-4A405F4F4A0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5480" y="4166615"/>
              <a:ext cx="6896100" cy="1138428"/>
            </a:xfrm>
            <a:prstGeom prst="rect">
              <a:avLst/>
            </a:prstGeom>
          </p:spPr>
        </p:pic>
        <p:pic>
          <p:nvPicPr>
            <p:cNvPr id="29" name="object 18">
              <a:extLst>
                <a:ext uri="{FF2B5EF4-FFF2-40B4-BE49-F238E27FC236}">
                  <a16:creationId xmlns:a16="http://schemas.microsoft.com/office/drawing/2014/main" id="{05AD587E-9627-4C60-97E9-A89BE1F5386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5660" y="4312919"/>
              <a:ext cx="4649724" cy="888491"/>
            </a:xfrm>
            <a:prstGeom prst="rect">
              <a:avLst/>
            </a:prstGeom>
          </p:spPr>
        </p:pic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A4E82BDF-0E59-402C-A65B-89A9CED6EA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6628" y="4197095"/>
              <a:ext cx="6809232" cy="1042415"/>
            </a:xfrm>
            <a:prstGeom prst="rect">
              <a:avLst/>
            </a:prstGeom>
          </p:spPr>
        </p:pic>
        <p:pic>
          <p:nvPicPr>
            <p:cNvPr id="31" name="object 20">
              <a:extLst>
                <a:ext uri="{FF2B5EF4-FFF2-40B4-BE49-F238E27FC236}">
                  <a16:creationId xmlns:a16="http://schemas.microsoft.com/office/drawing/2014/main" id="{FDD4E1E5-7C66-4FBA-ABF8-2201D149DDA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460" y="4157471"/>
              <a:ext cx="1158240" cy="1155191"/>
            </a:xfrm>
            <a:prstGeom prst="rect">
              <a:avLst/>
            </a:prstGeom>
          </p:spPr>
        </p:pic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66B86A7E-A65B-48D0-AAE6-F40CE353B989}"/>
                </a:ext>
              </a:extLst>
            </p:cNvPr>
            <p:cNvSpPr/>
            <p:nvPr/>
          </p:nvSpPr>
          <p:spPr>
            <a:xfrm>
              <a:off x="1453896" y="4197095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780"/>
                  </a:lnTo>
                  <a:lnTo>
                    <a:pt x="403605" y="110743"/>
                  </a:lnTo>
                  <a:lnTo>
                    <a:pt x="353441" y="304926"/>
                  </a:lnTo>
                  <a:lnTo>
                    <a:pt x="17906" y="110743"/>
                  </a:lnTo>
                  <a:lnTo>
                    <a:pt x="223647" y="367410"/>
                  </a:lnTo>
                  <a:lnTo>
                    <a:pt x="0" y="415670"/>
                  </a:lnTo>
                  <a:lnTo>
                    <a:pt x="179831" y="568070"/>
                  </a:lnTo>
                  <a:lnTo>
                    <a:pt x="6476" y="703833"/>
                  </a:lnTo>
                  <a:lnTo>
                    <a:pt x="273939" y="672464"/>
                  </a:lnTo>
                  <a:lnTo>
                    <a:pt x="230123" y="849883"/>
                  </a:lnTo>
                  <a:lnTo>
                    <a:pt x="372872" y="753998"/>
                  </a:lnTo>
                  <a:lnTo>
                    <a:pt x="410083" y="1042161"/>
                  </a:lnTo>
                  <a:lnTo>
                    <a:pt x="509016" y="720597"/>
                  </a:lnTo>
                  <a:lnTo>
                    <a:pt x="640206" y="952245"/>
                  </a:lnTo>
                  <a:lnTo>
                    <a:pt x="677545" y="697610"/>
                  </a:lnTo>
                  <a:lnTo>
                    <a:pt x="876935" y="872997"/>
                  </a:lnTo>
                  <a:lnTo>
                    <a:pt x="813689" y="624458"/>
                  </a:lnTo>
                  <a:lnTo>
                    <a:pt x="1043940" y="641222"/>
                  </a:lnTo>
                  <a:lnTo>
                    <a:pt x="850899" y="505332"/>
                  </a:lnTo>
                  <a:lnTo>
                    <a:pt x="1019683" y="392556"/>
                  </a:lnTo>
                  <a:lnTo>
                    <a:pt x="807211" y="352932"/>
                  </a:lnTo>
                  <a:lnTo>
                    <a:pt x="888365" y="215137"/>
                  </a:lnTo>
                  <a:lnTo>
                    <a:pt x="684148" y="256793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22">
            <a:extLst>
              <a:ext uri="{FF2B5EF4-FFF2-40B4-BE49-F238E27FC236}">
                <a16:creationId xmlns:a16="http://schemas.microsoft.com/office/drawing/2014/main" id="{A761D87E-2B83-4721-8CD6-A8E034E33BD3}"/>
              </a:ext>
            </a:extLst>
          </p:cNvPr>
          <p:cNvGrpSpPr/>
          <p:nvPr/>
        </p:nvGrpSpPr>
        <p:grpSpPr>
          <a:xfrm>
            <a:off x="3130221" y="5509383"/>
            <a:ext cx="5904424" cy="964828"/>
            <a:chOff x="1935479" y="5521452"/>
            <a:chExt cx="6896100" cy="1140460"/>
          </a:xfrm>
        </p:grpSpPr>
        <p:pic>
          <p:nvPicPr>
            <p:cNvPr id="34" name="object 23">
              <a:extLst>
                <a:ext uri="{FF2B5EF4-FFF2-40B4-BE49-F238E27FC236}">
                  <a16:creationId xmlns:a16="http://schemas.microsoft.com/office/drawing/2014/main" id="{8B15DEE9-1F59-4348-81A3-EC7E045456A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5479" y="5521452"/>
              <a:ext cx="6896100" cy="1139952"/>
            </a:xfrm>
            <a:prstGeom prst="rect">
              <a:avLst/>
            </a:prstGeom>
          </p:spPr>
        </p:pic>
        <p:pic>
          <p:nvPicPr>
            <p:cNvPr id="35" name="object 24">
              <a:extLst>
                <a:ext uri="{FF2B5EF4-FFF2-40B4-BE49-F238E27FC236}">
                  <a16:creationId xmlns:a16="http://schemas.microsoft.com/office/drawing/2014/main" id="{5E39074F-9F1D-4D0C-9B6C-F04A2F1CCE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3487" y="5667756"/>
              <a:ext cx="4358640" cy="888491"/>
            </a:xfrm>
            <a:prstGeom prst="rect">
              <a:avLst/>
            </a:prstGeom>
          </p:spPr>
        </p:pic>
        <p:pic>
          <p:nvPicPr>
            <p:cNvPr id="36" name="object 25">
              <a:extLst>
                <a:ext uri="{FF2B5EF4-FFF2-40B4-BE49-F238E27FC236}">
                  <a16:creationId xmlns:a16="http://schemas.microsoft.com/office/drawing/2014/main" id="{BC0FDD5E-AFF1-42FB-99B1-88F4A0235D5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6627" y="5551932"/>
              <a:ext cx="6809232" cy="1043940"/>
            </a:xfrm>
            <a:prstGeom prst="rect">
              <a:avLst/>
            </a:prstGeom>
          </p:spPr>
        </p:pic>
      </p:grpSp>
      <p:grpSp>
        <p:nvGrpSpPr>
          <p:cNvPr id="37" name="object 27">
            <a:extLst>
              <a:ext uri="{FF2B5EF4-FFF2-40B4-BE49-F238E27FC236}">
                <a16:creationId xmlns:a16="http://schemas.microsoft.com/office/drawing/2014/main" id="{58392A87-B7E5-4C45-8EEC-D9DE6423EA62}"/>
              </a:ext>
            </a:extLst>
          </p:cNvPr>
          <p:cNvGrpSpPr/>
          <p:nvPr/>
        </p:nvGrpSpPr>
        <p:grpSpPr>
          <a:xfrm>
            <a:off x="2646857" y="5543021"/>
            <a:ext cx="1158240" cy="1156970"/>
            <a:chOff x="1394460" y="5512308"/>
            <a:chExt cx="1158240" cy="1156970"/>
          </a:xfrm>
        </p:grpSpPr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DD621D96-D383-4C16-BBA5-D72D0D50F1F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4460" y="5512308"/>
              <a:ext cx="1158240" cy="1156716"/>
            </a:xfrm>
            <a:prstGeom prst="rect">
              <a:avLst/>
            </a:prstGeom>
          </p:spPr>
        </p:pic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9CA79837-740E-44D7-B6CA-7EA4FD72FDE5}"/>
                </a:ext>
              </a:extLst>
            </p:cNvPr>
            <p:cNvSpPr/>
            <p:nvPr/>
          </p:nvSpPr>
          <p:spPr>
            <a:xfrm>
              <a:off x="1453896" y="5551932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40">
                  <a:moveTo>
                    <a:pt x="701802" y="0"/>
                  </a:moveTo>
                  <a:lnTo>
                    <a:pt x="521970" y="280314"/>
                  </a:lnTo>
                  <a:lnTo>
                    <a:pt x="403605" y="110921"/>
                  </a:lnTo>
                  <a:lnTo>
                    <a:pt x="353441" y="305447"/>
                  </a:lnTo>
                  <a:lnTo>
                    <a:pt x="17906" y="110921"/>
                  </a:lnTo>
                  <a:lnTo>
                    <a:pt x="223647" y="368134"/>
                  </a:lnTo>
                  <a:lnTo>
                    <a:pt x="0" y="416369"/>
                  </a:lnTo>
                  <a:lnTo>
                    <a:pt x="179831" y="569087"/>
                  </a:lnTo>
                  <a:lnTo>
                    <a:pt x="6476" y="705002"/>
                  </a:lnTo>
                  <a:lnTo>
                    <a:pt x="273939" y="673582"/>
                  </a:lnTo>
                  <a:lnTo>
                    <a:pt x="230123" y="851433"/>
                  </a:lnTo>
                  <a:lnTo>
                    <a:pt x="372872" y="755256"/>
                  </a:lnTo>
                  <a:lnTo>
                    <a:pt x="410083" y="1043940"/>
                  </a:lnTo>
                  <a:lnTo>
                    <a:pt x="509016" y="721817"/>
                  </a:lnTo>
                  <a:lnTo>
                    <a:pt x="640206" y="953897"/>
                  </a:lnTo>
                  <a:lnTo>
                    <a:pt x="677545" y="698715"/>
                  </a:lnTo>
                  <a:lnTo>
                    <a:pt x="876935" y="874534"/>
                  </a:lnTo>
                  <a:lnTo>
                    <a:pt x="813689" y="625487"/>
                  </a:lnTo>
                  <a:lnTo>
                    <a:pt x="1043940" y="642315"/>
                  </a:lnTo>
                  <a:lnTo>
                    <a:pt x="850899" y="506260"/>
                  </a:lnTo>
                  <a:lnTo>
                    <a:pt x="1019683" y="393268"/>
                  </a:lnTo>
                  <a:lnTo>
                    <a:pt x="807211" y="353542"/>
                  </a:lnTo>
                  <a:lnTo>
                    <a:pt x="888365" y="215404"/>
                  </a:lnTo>
                  <a:lnTo>
                    <a:pt x="684148" y="25736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6">
            <a:extLst>
              <a:ext uri="{FF2B5EF4-FFF2-40B4-BE49-F238E27FC236}">
                <a16:creationId xmlns:a16="http://schemas.microsoft.com/office/drawing/2014/main" id="{71596875-4AC7-48A2-89B4-95D4E92D5971}"/>
              </a:ext>
            </a:extLst>
          </p:cNvPr>
          <p:cNvSpPr txBox="1"/>
          <p:nvPr/>
        </p:nvSpPr>
        <p:spPr>
          <a:xfrm>
            <a:off x="3420564" y="2065663"/>
            <a:ext cx="5504158" cy="438421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5725" marR="80010" indent="1905" algn="ctr">
              <a:lnSpc>
                <a:spcPts val="2060"/>
              </a:lnSpc>
              <a:spcBef>
                <a:spcPts val="455"/>
              </a:spcBef>
            </a:pPr>
            <a:r>
              <a:rPr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 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 marL="12700" marR="5080" indent="-3175" algn="ctr">
              <a:lnSpc>
                <a:spcPct val="86000"/>
              </a:lnSpc>
            </a:pP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R="64769" algn="ctr">
              <a:lnSpc>
                <a:spcPts val="2300"/>
              </a:lnSpc>
            </a:pP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endParaRPr dirty="0">
              <a:latin typeface="Microsoft Sans Serif"/>
              <a:cs typeface="Microsoft Sans Serif"/>
            </a:endParaRPr>
          </a:p>
          <a:p>
            <a:pPr marR="62230" algn="ctr">
              <a:lnSpc>
                <a:spcPts val="2300"/>
              </a:lnSpc>
            </a:pP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L="612775" marR="632460" algn="ctr">
              <a:lnSpc>
                <a:spcPts val="2100"/>
              </a:lnSpc>
            </a:pP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систематизированы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E13EBA5-0A7E-4194-A0B8-1C24F733CF61}"/>
              </a:ext>
            </a:extLst>
          </p:cNvPr>
          <p:cNvSpPr/>
          <p:nvPr/>
        </p:nvSpPr>
        <p:spPr>
          <a:xfrm>
            <a:off x="11353800" y="6229978"/>
            <a:ext cx="533400" cy="44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848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C58C9-A98A-49F6-B6ED-ADADCC494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96311" y="1271016"/>
            <a:ext cx="3331210" cy="833755"/>
          </a:xfrm>
          <a:custGeom>
            <a:avLst/>
            <a:gdLst/>
            <a:ahLst/>
            <a:cxnLst/>
            <a:rect l="l" t="t" r="r" b="b"/>
            <a:pathLst>
              <a:path w="3331210" h="833755">
                <a:moveTo>
                  <a:pt x="3247771" y="0"/>
                </a:moveTo>
                <a:lnTo>
                  <a:pt x="83312" y="0"/>
                </a:lnTo>
                <a:lnTo>
                  <a:pt x="50926" y="6604"/>
                </a:lnTo>
                <a:lnTo>
                  <a:pt x="24383" y="24384"/>
                </a:lnTo>
                <a:lnTo>
                  <a:pt x="6604" y="50926"/>
                </a:lnTo>
                <a:lnTo>
                  <a:pt x="0" y="83312"/>
                </a:lnTo>
                <a:lnTo>
                  <a:pt x="0" y="750188"/>
                </a:lnTo>
                <a:lnTo>
                  <a:pt x="6604" y="782574"/>
                </a:lnTo>
                <a:lnTo>
                  <a:pt x="24383" y="809117"/>
                </a:lnTo>
                <a:lnTo>
                  <a:pt x="50926" y="826897"/>
                </a:lnTo>
                <a:lnTo>
                  <a:pt x="83312" y="833501"/>
                </a:lnTo>
                <a:lnTo>
                  <a:pt x="3247771" y="833501"/>
                </a:lnTo>
                <a:lnTo>
                  <a:pt x="3280155" y="826897"/>
                </a:lnTo>
                <a:lnTo>
                  <a:pt x="3306699" y="809117"/>
                </a:lnTo>
                <a:lnTo>
                  <a:pt x="3324479" y="782574"/>
                </a:lnTo>
                <a:lnTo>
                  <a:pt x="3331083" y="750188"/>
                </a:lnTo>
                <a:lnTo>
                  <a:pt x="3331083" y="83312"/>
                </a:lnTo>
                <a:lnTo>
                  <a:pt x="3324479" y="50926"/>
                </a:lnTo>
                <a:lnTo>
                  <a:pt x="3306699" y="24384"/>
                </a:lnTo>
                <a:lnTo>
                  <a:pt x="3280155" y="6604"/>
                </a:lnTo>
                <a:lnTo>
                  <a:pt x="324777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667" y="1366265"/>
            <a:ext cx="3269615" cy="59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0355" marR="5080" lvl="0" indent="-288290" algn="l" defTabSz="914400" rtl="0" eaLnBrk="1" fontAlgn="auto" latinLnBrk="0" hangingPunct="1">
              <a:lnSpc>
                <a:spcPts val="21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Механизмы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вариативности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действующем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2176272"/>
            <a:ext cx="146303" cy="1463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90216" y="2389632"/>
            <a:ext cx="3343275" cy="843915"/>
            <a:chOff x="2490216" y="2389632"/>
            <a:chExt cx="3343275" cy="843915"/>
          </a:xfrm>
        </p:grpSpPr>
        <p:sp>
          <p:nvSpPr>
            <p:cNvPr id="7" name="object 7"/>
            <p:cNvSpPr/>
            <p:nvPr/>
          </p:nvSpPr>
          <p:spPr>
            <a:xfrm>
              <a:off x="2496312" y="23957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3247898" y="0"/>
                  </a:moveTo>
                  <a:lnTo>
                    <a:pt x="83185" y="0"/>
                  </a:lnTo>
                  <a:lnTo>
                    <a:pt x="50800" y="6476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8"/>
                  </a:lnTo>
                  <a:lnTo>
                    <a:pt x="50800" y="825246"/>
                  </a:lnTo>
                  <a:lnTo>
                    <a:pt x="83185" y="831723"/>
                  </a:lnTo>
                  <a:lnTo>
                    <a:pt x="3247898" y="831723"/>
                  </a:lnTo>
                  <a:lnTo>
                    <a:pt x="3280283" y="825246"/>
                  </a:lnTo>
                  <a:lnTo>
                    <a:pt x="3306699" y="807338"/>
                  </a:lnTo>
                  <a:lnTo>
                    <a:pt x="3324605" y="780923"/>
                  </a:lnTo>
                  <a:lnTo>
                    <a:pt x="3331083" y="748538"/>
                  </a:lnTo>
                  <a:lnTo>
                    <a:pt x="3331083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3" y="6476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6312" y="23957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6"/>
                  </a:lnTo>
                  <a:lnTo>
                    <a:pt x="83185" y="0"/>
                  </a:lnTo>
                  <a:lnTo>
                    <a:pt x="3247898" y="0"/>
                  </a:lnTo>
                  <a:lnTo>
                    <a:pt x="3280283" y="6476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3" y="83185"/>
                  </a:lnTo>
                  <a:lnTo>
                    <a:pt x="3331083" y="748538"/>
                  </a:lnTo>
                  <a:lnTo>
                    <a:pt x="3324605" y="780923"/>
                  </a:lnTo>
                  <a:lnTo>
                    <a:pt x="3306699" y="807338"/>
                  </a:lnTo>
                  <a:lnTo>
                    <a:pt x="3280283" y="825246"/>
                  </a:lnTo>
                  <a:lnTo>
                    <a:pt x="3247898" y="831723"/>
                  </a:lnTo>
                  <a:lnTo>
                    <a:pt x="83185" y="831723"/>
                  </a:lnTo>
                  <a:lnTo>
                    <a:pt x="50800" y="825246"/>
                  </a:lnTo>
                  <a:lnTo>
                    <a:pt x="24383" y="807338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4320" y="2587244"/>
            <a:ext cx="2722880" cy="429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2405" marR="5080" lvl="0" indent="-180340" algn="l" defTabSz="914400" rtl="0" eaLnBrk="1" fontAlgn="auto" latinLnBrk="0" hangingPunct="1">
              <a:lnSpc>
                <a:spcPts val="15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Часть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ОП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выбору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участников </a:t>
            </a:r>
            <a:r>
              <a:rPr kumimoji="0" sz="14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3300984"/>
            <a:ext cx="146303" cy="14630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89961" y="3512565"/>
            <a:ext cx="3343910" cy="846455"/>
            <a:chOff x="2489961" y="3512565"/>
            <a:chExt cx="3343910" cy="846455"/>
          </a:xfrm>
        </p:grpSpPr>
        <p:sp>
          <p:nvSpPr>
            <p:cNvPr id="12" name="object 12"/>
            <p:cNvSpPr/>
            <p:nvPr/>
          </p:nvSpPr>
          <p:spPr>
            <a:xfrm>
              <a:off x="2496311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10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604"/>
                  </a:lnTo>
                  <a:lnTo>
                    <a:pt x="24383" y="24384"/>
                  </a:lnTo>
                  <a:lnTo>
                    <a:pt x="6604" y="50926"/>
                  </a:lnTo>
                  <a:lnTo>
                    <a:pt x="0" y="83312"/>
                  </a:lnTo>
                  <a:lnTo>
                    <a:pt x="0" y="750189"/>
                  </a:lnTo>
                  <a:lnTo>
                    <a:pt x="6604" y="782574"/>
                  </a:lnTo>
                  <a:lnTo>
                    <a:pt x="24383" y="809117"/>
                  </a:lnTo>
                  <a:lnTo>
                    <a:pt x="50926" y="82689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897"/>
                  </a:lnTo>
                  <a:lnTo>
                    <a:pt x="3306699" y="809117"/>
                  </a:lnTo>
                  <a:lnTo>
                    <a:pt x="3324479" y="782574"/>
                  </a:lnTo>
                  <a:lnTo>
                    <a:pt x="3331083" y="750189"/>
                  </a:lnTo>
                  <a:lnTo>
                    <a:pt x="3331083" y="83312"/>
                  </a:lnTo>
                  <a:lnTo>
                    <a:pt x="3324479" y="50926"/>
                  </a:lnTo>
                  <a:lnTo>
                    <a:pt x="3306699" y="24384"/>
                  </a:lnTo>
                  <a:lnTo>
                    <a:pt x="3280155" y="6604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96311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10" h="833754">
                  <a:moveTo>
                    <a:pt x="0" y="83312"/>
                  </a:moveTo>
                  <a:lnTo>
                    <a:pt x="6604" y="50926"/>
                  </a:lnTo>
                  <a:lnTo>
                    <a:pt x="24383" y="24384"/>
                  </a:lnTo>
                  <a:lnTo>
                    <a:pt x="50926" y="6604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604"/>
                  </a:lnTo>
                  <a:lnTo>
                    <a:pt x="3306699" y="24384"/>
                  </a:lnTo>
                  <a:lnTo>
                    <a:pt x="3324479" y="50926"/>
                  </a:lnTo>
                  <a:lnTo>
                    <a:pt x="3331083" y="83312"/>
                  </a:lnTo>
                  <a:lnTo>
                    <a:pt x="3331083" y="750189"/>
                  </a:lnTo>
                  <a:lnTo>
                    <a:pt x="3324479" y="782574"/>
                  </a:lnTo>
                  <a:lnTo>
                    <a:pt x="3306699" y="809117"/>
                  </a:lnTo>
                  <a:lnTo>
                    <a:pt x="3280155" y="82689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897"/>
                  </a:lnTo>
                  <a:lnTo>
                    <a:pt x="24383" y="809117"/>
                  </a:lnTo>
                  <a:lnTo>
                    <a:pt x="6604" y="782574"/>
                  </a:lnTo>
                  <a:lnTo>
                    <a:pt x="0" y="750189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9047" y="3693414"/>
            <a:ext cx="274828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lvl="0" indent="328930" algn="l" defTabSz="914400" rtl="0" eaLnBrk="1" fontAlgn="auto" latinLnBrk="0" hangingPunct="1">
              <a:lnSpc>
                <a:spcPts val="161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д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ффер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енц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ованны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891" y="4424171"/>
            <a:ext cx="146303" cy="14630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489961" y="4637278"/>
            <a:ext cx="3343910" cy="844550"/>
            <a:chOff x="2489961" y="4637278"/>
            <a:chExt cx="3343910" cy="844550"/>
          </a:xfrm>
        </p:grpSpPr>
        <p:sp>
          <p:nvSpPr>
            <p:cNvPr id="17" name="object 17"/>
            <p:cNvSpPr/>
            <p:nvPr/>
          </p:nvSpPr>
          <p:spPr>
            <a:xfrm>
              <a:off x="2496311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3247898" y="0"/>
                  </a:moveTo>
                  <a:lnTo>
                    <a:pt x="83185" y="0"/>
                  </a:lnTo>
                  <a:lnTo>
                    <a:pt x="50800" y="6477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9"/>
                  </a:lnTo>
                  <a:lnTo>
                    <a:pt x="50800" y="825246"/>
                  </a:lnTo>
                  <a:lnTo>
                    <a:pt x="83185" y="831723"/>
                  </a:lnTo>
                  <a:lnTo>
                    <a:pt x="3247898" y="831723"/>
                  </a:lnTo>
                  <a:lnTo>
                    <a:pt x="3280283" y="825246"/>
                  </a:lnTo>
                  <a:lnTo>
                    <a:pt x="3306699" y="807339"/>
                  </a:lnTo>
                  <a:lnTo>
                    <a:pt x="3324605" y="780923"/>
                  </a:lnTo>
                  <a:lnTo>
                    <a:pt x="3331083" y="748538"/>
                  </a:lnTo>
                  <a:lnTo>
                    <a:pt x="3331083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3" y="6477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96311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10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7"/>
                  </a:lnTo>
                  <a:lnTo>
                    <a:pt x="83185" y="0"/>
                  </a:lnTo>
                  <a:lnTo>
                    <a:pt x="3247898" y="0"/>
                  </a:lnTo>
                  <a:lnTo>
                    <a:pt x="3280283" y="6477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3" y="83185"/>
                  </a:lnTo>
                  <a:lnTo>
                    <a:pt x="3331083" y="748538"/>
                  </a:lnTo>
                  <a:lnTo>
                    <a:pt x="3324605" y="780923"/>
                  </a:lnTo>
                  <a:lnTo>
                    <a:pt x="3306699" y="807339"/>
                  </a:lnTo>
                  <a:lnTo>
                    <a:pt x="3280283" y="825246"/>
                  </a:lnTo>
                  <a:lnTo>
                    <a:pt x="3247898" y="831723"/>
                  </a:lnTo>
                  <a:lnTo>
                    <a:pt x="83185" y="831723"/>
                  </a:lnTo>
                  <a:lnTo>
                    <a:pt x="50800" y="825246"/>
                  </a:lnTo>
                  <a:lnTo>
                    <a:pt x="24383" y="807339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81401" y="4744339"/>
            <a:ext cx="3218815" cy="620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-3810" algn="ctr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реализации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планов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2596" y="1271016"/>
            <a:ext cx="3331210" cy="833755"/>
          </a:xfrm>
          <a:custGeom>
            <a:avLst/>
            <a:gdLst/>
            <a:ahLst/>
            <a:cxnLst/>
            <a:rect l="l" t="t" r="r" b="b"/>
            <a:pathLst>
              <a:path w="3331209" h="833755">
                <a:moveTo>
                  <a:pt x="3247771" y="0"/>
                </a:moveTo>
                <a:lnTo>
                  <a:pt x="83312" y="0"/>
                </a:lnTo>
                <a:lnTo>
                  <a:pt x="50926" y="6604"/>
                </a:lnTo>
                <a:lnTo>
                  <a:pt x="24383" y="24384"/>
                </a:lnTo>
                <a:lnTo>
                  <a:pt x="6603" y="50926"/>
                </a:lnTo>
                <a:lnTo>
                  <a:pt x="0" y="83312"/>
                </a:lnTo>
                <a:lnTo>
                  <a:pt x="0" y="750188"/>
                </a:lnTo>
                <a:lnTo>
                  <a:pt x="6603" y="782574"/>
                </a:lnTo>
                <a:lnTo>
                  <a:pt x="24383" y="809117"/>
                </a:lnTo>
                <a:lnTo>
                  <a:pt x="50926" y="826897"/>
                </a:lnTo>
                <a:lnTo>
                  <a:pt x="83312" y="833501"/>
                </a:lnTo>
                <a:lnTo>
                  <a:pt x="3247771" y="833501"/>
                </a:lnTo>
                <a:lnTo>
                  <a:pt x="3280155" y="826897"/>
                </a:lnTo>
                <a:lnTo>
                  <a:pt x="3306699" y="809117"/>
                </a:lnTo>
                <a:lnTo>
                  <a:pt x="3324479" y="782574"/>
                </a:lnTo>
                <a:lnTo>
                  <a:pt x="3331082" y="750188"/>
                </a:lnTo>
                <a:lnTo>
                  <a:pt x="3331082" y="83312"/>
                </a:lnTo>
                <a:lnTo>
                  <a:pt x="3324479" y="50926"/>
                </a:lnTo>
                <a:lnTo>
                  <a:pt x="3306699" y="24384"/>
                </a:lnTo>
                <a:lnTo>
                  <a:pt x="3280155" y="6604"/>
                </a:lnTo>
                <a:lnTo>
                  <a:pt x="324777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8221" y="1366265"/>
            <a:ext cx="3269615" cy="59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4010" marR="5080" lvl="0" indent="-321945" algn="l" defTabSz="914400" rtl="0" eaLnBrk="1" fontAlgn="auto" latinLnBrk="0" hangingPunct="1">
              <a:lnSpc>
                <a:spcPts val="21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Механизмы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вариативности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обновленных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2176272"/>
            <a:ext cx="146303" cy="14630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286246" y="2389377"/>
            <a:ext cx="3343910" cy="844550"/>
            <a:chOff x="6286246" y="2389377"/>
            <a:chExt cx="3343910" cy="844550"/>
          </a:xfrm>
        </p:grpSpPr>
        <p:sp>
          <p:nvSpPr>
            <p:cNvPr id="24" name="object 24"/>
            <p:cNvSpPr/>
            <p:nvPr/>
          </p:nvSpPr>
          <p:spPr>
            <a:xfrm>
              <a:off x="6292596" y="2395727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3247898" y="0"/>
                  </a:moveTo>
                  <a:lnTo>
                    <a:pt x="83184" y="0"/>
                  </a:lnTo>
                  <a:lnTo>
                    <a:pt x="50800" y="6476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8"/>
                  </a:lnTo>
                  <a:lnTo>
                    <a:pt x="50800" y="825246"/>
                  </a:lnTo>
                  <a:lnTo>
                    <a:pt x="83184" y="831723"/>
                  </a:lnTo>
                  <a:lnTo>
                    <a:pt x="3247898" y="831723"/>
                  </a:lnTo>
                  <a:lnTo>
                    <a:pt x="3280282" y="825246"/>
                  </a:lnTo>
                  <a:lnTo>
                    <a:pt x="3306699" y="807338"/>
                  </a:lnTo>
                  <a:lnTo>
                    <a:pt x="3324605" y="780923"/>
                  </a:lnTo>
                  <a:lnTo>
                    <a:pt x="3331082" y="748538"/>
                  </a:lnTo>
                  <a:lnTo>
                    <a:pt x="3331082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2" y="6476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92596" y="2395727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6"/>
                  </a:lnTo>
                  <a:lnTo>
                    <a:pt x="83184" y="0"/>
                  </a:lnTo>
                  <a:lnTo>
                    <a:pt x="3247898" y="0"/>
                  </a:lnTo>
                  <a:lnTo>
                    <a:pt x="3280282" y="6476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2" y="83185"/>
                  </a:lnTo>
                  <a:lnTo>
                    <a:pt x="3331082" y="748538"/>
                  </a:lnTo>
                  <a:lnTo>
                    <a:pt x="3324605" y="780923"/>
                  </a:lnTo>
                  <a:lnTo>
                    <a:pt x="3306699" y="807338"/>
                  </a:lnTo>
                  <a:lnTo>
                    <a:pt x="3280282" y="825246"/>
                  </a:lnTo>
                  <a:lnTo>
                    <a:pt x="3247898" y="831723"/>
                  </a:lnTo>
                  <a:lnTo>
                    <a:pt x="83184" y="831723"/>
                  </a:lnTo>
                  <a:lnTo>
                    <a:pt x="50800" y="825246"/>
                  </a:lnTo>
                  <a:lnTo>
                    <a:pt x="24383" y="807338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84442" y="2495169"/>
            <a:ext cx="2804160" cy="6203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ts val="15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Часть ОП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выбору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участников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образовательного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процесса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(п.16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ФГОС)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3300984"/>
            <a:ext cx="146303" cy="14630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286246" y="3512565"/>
            <a:ext cx="3343910" cy="846455"/>
            <a:chOff x="6286246" y="3512565"/>
            <a:chExt cx="3343910" cy="846455"/>
          </a:xfrm>
        </p:grpSpPr>
        <p:sp>
          <p:nvSpPr>
            <p:cNvPr id="29" name="object 29"/>
            <p:cNvSpPr/>
            <p:nvPr/>
          </p:nvSpPr>
          <p:spPr>
            <a:xfrm>
              <a:off x="6292596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604"/>
                  </a:lnTo>
                  <a:lnTo>
                    <a:pt x="24383" y="24384"/>
                  </a:lnTo>
                  <a:lnTo>
                    <a:pt x="6603" y="50926"/>
                  </a:lnTo>
                  <a:lnTo>
                    <a:pt x="0" y="83312"/>
                  </a:lnTo>
                  <a:lnTo>
                    <a:pt x="0" y="750189"/>
                  </a:lnTo>
                  <a:lnTo>
                    <a:pt x="6603" y="782574"/>
                  </a:lnTo>
                  <a:lnTo>
                    <a:pt x="24383" y="809117"/>
                  </a:lnTo>
                  <a:lnTo>
                    <a:pt x="50926" y="82689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897"/>
                  </a:lnTo>
                  <a:lnTo>
                    <a:pt x="3306699" y="809117"/>
                  </a:lnTo>
                  <a:lnTo>
                    <a:pt x="3324479" y="782574"/>
                  </a:lnTo>
                  <a:lnTo>
                    <a:pt x="3331082" y="750189"/>
                  </a:lnTo>
                  <a:lnTo>
                    <a:pt x="3331082" y="83312"/>
                  </a:lnTo>
                  <a:lnTo>
                    <a:pt x="3324479" y="50926"/>
                  </a:lnTo>
                  <a:lnTo>
                    <a:pt x="3306699" y="24384"/>
                  </a:lnTo>
                  <a:lnTo>
                    <a:pt x="3280155" y="6604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92596" y="3518915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0" y="83312"/>
                  </a:moveTo>
                  <a:lnTo>
                    <a:pt x="6603" y="50926"/>
                  </a:lnTo>
                  <a:lnTo>
                    <a:pt x="24383" y="24384"/>
                  </a:lnTo>
                  <a:lnTo>
                    <a:pt x="50926" y="6604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604"/>
                  </a:lnTo>
                  <a:lnTo>
                    <a:pt x="3306699" y="24384"/>
                  </a:lnTo>
                  <a:lnTo>
                    <a:pt x="3324479" y="50926"/>
                  </a:lnTo>
                  <a:lnTo>
                    <a:pt x="3331082" y="83312"/>
                  </a:lnTo>
                  <a:lnTo>
                    <a:pt x="3331082" y="750189"/>
                  </a:lnTo>
                  <a:lnTo>
                    <a:pt x="3324479" y="782574"/>
                  </a:lnTo>
                  <a:lnTo>
                    <a:pt x="3306699" y="809117"/>
                  </a:lnTo>
                  <a:lnTo>
                    <a:pt x="3280155" y="82689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897"/>
                  </a:lnTo>
                  <a:lnTo>
                    <a:pt x="24383" y="809117"/>
                  </a:lnTo>
                  <a:lnTo>
                    <a:pt x="6603" y="782574"/>
                  </a:lnTo>
                  <a:lnTo>
                    <a:pt x="0" y="750189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64883" y="3693414"/>
            <a:ext cx="279273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lvl="0" indent="350520" algn="l" defTabSz="914400" rtl="0" eaLnBrk="1" fontAlgn="auto" latinLnBrk="0" hangingPunct="1">
              <a:lnSpc>
                <a:spcPts val="161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д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ффер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енц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ир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ованны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мм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4424171"/>
            <a:ext cx="146303" cy="146304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86246" y="4637278"/>
            <a:ext cx="3343910" cy="844550"/>
            <a:chOff x="6286246" y="4637278"/>
            <a:chExt cx="3343910" cy="844550"/>
          </a:xfrm>
        </p:grpSpPr>
        <p:sp>
          <p:nvSpPr>
            <p:cNvPr id="34" name="object 34"/>
            <p:cNvSpPr/>
            <p:nvPr/>
          </p:nvSpPr>
          <p:spPr>
            <a:xfrm>
              <a:off x="6292596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3247898" y="0"/>
                  </a:moveTo>
                  <a:lnTo>
                    <a:pt x="83184" y="0"/>
                  </a:lnTo>
                  <a:lnTo>
                    <a:pt x="50800" y="6477"/>
                  </a:lnTo>
                  <a:lnTo>
                    <a:pt x="24383" y="24384"/>
                  </a:lnTo>
                  <a:lnTo>
                    <a:pt x="6476" y="50800"/>
                  </a:lnTo>
                  <a:lnTo>
                    <a:pt x="0" y="83185"/>
                  </a:lnTo>
                  <a:lnTo>
                    <a:pt x="0" y="748538"/>
                  </a:lnTo>
                  <a:lnTo>
                    <a:pt x="6476" y="780923"/>
                  </a:lnTo>
                  <a:lnTo>
                    <a:pt x="24383" y="807339"/>
                  </a:lnTo>
                  <a:lnTo>
                    <a:pt x="50800" y="825246"/>
                  </a:lnTo>
                  <a:lnTo>
                    <a:pt x="83184" y="831723"/>
                  </a:lnTo>
                  <a:lnTo>
                    <a:pt x="3247898" y="831723"/>
                  </a:lnTo>
                  <a:lnTo>
                    <a:pt x="3280282" y="825246"/>
                  </a:lnTo>
                  <a:lnTo>
                    <a:pt x="3306699" y="807339"/>
                  </a:lnTo>
                  <a:lnTo>
                    <a:pt x="3324605" y="780923"/>
                  </a:lnTo>
                  <a:lnTo>
                    <a:pt x="3331082" y="748538"/>
                  </a:lnTo>
                  <a:lnTo>
                    <a:pt x="3331082" y="83185"/>
                  </a:lnTo>
                  <a:lnTo>
                    <a:pt x="3324605" y="50800"/>
                  </a:lnTo>
                  <a:lnTo>
                    <a:pt x="3306699" y="24384"/>
                  </a:lnTo>
                  <a:lnTo>
                    <a:pt x="3280282" y="6477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92596" y="4643628"/>
              <a:ext cx="3331210" cy="831850"/>
            </a:xfrm>
            <a:custGeom>
              <a:avLst/>
              <a:gdLst/>
              <a:ahLst/>
              <a:cxnLst/>
              <a:rect l="l" t="t" r="r" b="b"/>
              <a:pathLst>
                <a:path w="3331209" h="831850">
                  <a:moveTo>
                    <a:pt x="0" y="83185"/>
                  </a:moveTo>
                  <a:lnTo>
                    <a:pt x="6476" y="50800"/>
                  </a:lnTo>
                  <a:lnTo>
                    <a:pt x="24383" y="24384"/>
                  </a:lnTo>
                  <a:lnTo>
                    <a:pt x="50800" y="6477"/>
                  </a:lnTo>
                  <a:lnTo>
                    <a:pt x="83184" y="0"/>
                  </a:lnTo>
                  <a:lnTo>
                    <a:pt x="3247898" y="0"/>
                  </a:lnTo>
                  <a:lnTo>
                    <a:pt x="3280282" y="6477"/>
                  </a:lnTo>
                  <a:lnTo>
                    <a:pt x="3306699" y="24384"/>
                  </a:lnTo>
                  <a:lnTo>
                    <a:pt x="3324605" y="50800"/>
                  </a:lnTo>
                  <a:lnTo>
                    <a:pt x="3331082" y="83185"/>
                  </a:lnTo>
                  <a:lnTo>
                    <a:pt x="3331082" y="748538"/>
                  </a:lnTo>
                  <a:lnTo>
                    <a:pt x="3324605" y="780923"/>
                  </a:lnTo>
                  <a:lnTo>
                    <a:pt x="3306699" y="807339"/>
                  </a:lnTo>
                  <a:lnTo>
                    <a:pt x="3280282" y="825246"/>
                  </a:lnTo>
                  <a:lnTo>
                    <a:pt x="3247898" y="831723"/>
                  </a:lnTo>
                  <a:lnTo>
                    <a:pt x="83184" y="831723"/>
                  </a:lnTo>
                  <a:lnTo>
                    <a:pt x="50800" y="825246"/>
                  </a:lnTo>
                  <a:lnTo>
                    <a:pt x="24383" y="807339"/>
                  </a:lnTo>
                  <a:lnTo>
                    <a:pt x="6476" y="780923"/>
                  </a:lnTo>
                  <a:lnTo>
                    <a:pt x="0" y="748538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78702" y="4744339"/>
            <a:ext cx="3218815" cy="620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-3810" algn="ctr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Во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но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ь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реализации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индивидуальных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планов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(п.8)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176" y="5548884"/>
            <a:ext cx="146303" cy="14630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286500" y="5760720"/>
            <a:ext cx="3343275" cy="845819"/>
            <a:chOff x="6286500" y="5760720"/>
            <a:chExt cx="3343275" cy="845819"/>
          </a:xfrm>
        </p:grpSpPr>
        <p:sp>
          <p:nvSpPr>
            <p:cNvPr id="39" name="object 39"/>
            <p:cNvSpPr/>
            <p:nvPr/>
          </p:nvSpPr>
          <p:spPr>
            <a:xfrm>
              <a:off x="6292595" y="5766816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3247771" y="0"/>
                  </a:moveTo>
                  <a:lnTo>
                    <a:pt x="83312" y="0"/>
                  </a:lnTo>
                  <a:lnTo>
                    <a:pt x="50926" y="6553"/>
                  </a:lnTo>
                  <a:lnTo>
                    <a:pt x="24383" y="24409"/>
                  </a:lnTo>
                  <a:lnTo>
                    <a:pt x="6603" y="50901"/>
                  </a:lnTo>
                  <a:lnTo>
                    <a:pt x="0" y="83350"/>
                  </a:lnTo>
                  <a:lnTo>
                    <a:pt x="0" y="750150"/>
                  </a:lnTo>
                  <a:lnTo>
                    <a:pt x="6603" y="782599"/>
                  </a:lnTo>
                  <a:lnTo>
                    <a:pt x="24383" y="809091"/>
                  </a:lnTo>
                  <a:lnTo>
                    <a:pt x="50926" y="826947"/>
                  </a:lnTo>
                  <a:lnTo>
                    <a:pt x="83312" y="833501"/>
                  </a:lnTo>
                  <a:lnTo>
                    <a:pt x="3247771" y="833501"/>
                  </a:lnTo>
                  <a:lnTo>
                    <a:pt x="3280155" y="826947"/>
                  </a:lnTo>
                  <a:lnTo>
                    <a:pt x="3306699" y="809091"/>
                  </a:lnTo>
                  <a:lnTo>
                    <a:pt x="3324479" y="782599"/>
                  </a:lnTo>
                  <a:lnTo>
                    <a:pt x="3331082" y="750150"/>
                  </a:lnTo>
                  <a:lnTo>
                    <a:pt x="3331082" y="83350"/>
                  </a:lnTo>
                  <a:lnTo>
                    <a:pt x="3324479" y="50901"/>
                  </a:lnTo>
                  <a:lnTo>
                    <a:pt x="3306699" y="24409"/>
                  </a:lnTo>
                  <a:lnTo>
                    <a:pt x="3280155" y="6553"/>
                  </a:lnTo>
                  <a:lnTo>
                    <a:pt x="3247771" y="0"/>
                  </a:lnTo>
                  <a:close/>
                </a:path>
              </a:pathLst>
            </a:custGeom>
            <a:solidFill>
              <a:srgbClr val="CFD3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292595" y="5766816"/>
              <a:ext cx="3331210" cy="833755"/>
            </a:xfrm>
            <a:custGeom>
              <a:avLst/>
              <a:gdLst/>
              <a:ahLst/>
              <a:cxnLst/>
              <a:rect l="l" t="t" r="r" b="b"/>
              <a:pathLst>
                <a:path w="3331209" h="833754">
                  <a:moveTo>
                    <a:pt x="0" y="83350"/>
                  </a:moveTo>
                  <a:lnTo>
                    <a:pt x="6603" y="50901"/>
                  </a:lnTo>
                  <a:lnTo>
                    <a:pt x="24383" y="24409"/>
                  </a:lnTo>
                  <a:lnTo>
                    <a:pt x="50926" y="6553"/>
                  </a:lnTo>
                  <a:lnTo>
                    <a:pt x="83312" y="0"/>
                  </a:lnTo>
                  <a:lnTo>
                    <a:pt x="3247771" y="0"/>
                  </a:lnTo>
                  <a:lnTo>
                    <a:pt x="3280155" y="6553"/>
                  </a:lnTo>
                  <a:lnTo>
                    <a:pt x="3306699" y="24409"/>
                  </a:lnTo>
                  <a:lnTo>
                    <a:pt x="3324479" y="50901"/>
                  </a:lnTo>
                  <a:lnTo>
                    <a:pt x="3331082" y="83350"/>
                  </a:lnTo>
                  <a:lnTo>
                    <a:pt x="3331082" y="750150"/>
                  </a:lnTo>
                  <a:lnTo>
                    <a:pt x="3324479" y="782599"/>
                  </a:lnTo>
                  <a:lnTo>
                    <a:pt x="3306699" y="809091"/>
                  </a:lnTo>
                  <a:lnTo>
                    <a:pt x="3280155" y="826947"/>
                  </a:lnTo>
                  <a:lnTo>
                    <a:pt x="3247771" y="833501"/>
                  </a:lnTo>
                  <a:lnTo>
                    <a:pt x="83312" y="833501"/>
                  </a:lnTo>
                  <a:lnTo>
                    <a:pt x="50926" y="826947"/>
                  </a:lnTo>
                  <a:lnTo>
                    <a:pt x="24383" y="809091"/>
                  </a:lnTo>
                  <a:lnTo>
                    <a:pt x="6603" y="782599"/>
                  </a:lnTo>
                  <a:lnTo>
                    <a:pt x="0" y="750150"/>
                  </a:lnTo>
                  <a:lnTo>
                    <a:pt x="0" y="83350"/>
                  </a:lnTo>
                  <a:close/>
                </a:path>
              </a:pathLst>
            </a:custGeom>
            <a:ln w="12192">
              <a:solidFill>
                <a:srgbClr val="CFD3E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69558" y="5768441"/>
            <a:ext cx="3234055" cy="7912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862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Произвольный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характер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выполнения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требований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1400" b="0" i="0" u="none" strike="noStrike" kern="1200" cap="none" spc="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предметным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результатам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для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инновационных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школ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(п.12)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78067" y="2692933"/>
            <a:ext cx="364490" cy="181610"/>
            <a:chOff x="5878067" y="2692933"/>
            <a:chExt cx="364490" cy="181610"/>
          </a:xfrm>
        </p:grpSpPr>
        <p:sp>
          <p:nvSpPr>
            <p:cNvPr id="43" name="object 43"/>
            <p:cNvSpPr/>
            <p:nvPr/>
          </p:nvSpPr>
          <p:spPr>
            <a:xfrm>
              <a:off x="5884164" y="2699041"/>
              <a:ext cx="351790" cy="169545"/>
            </a:xfrm>
            <a:custGeom>
              <a:avLst/>
              <a:gdLst/>
              <a:ahLst/>
              <a:cxnLst/>
              <a:rect l="l" t="t" r="r" b="b"/>
              <a:pathLst>
                <a:path w="351789" h="169544">
                  <a:moveTo>
                    <a:pt x="351790" y="101333"/>
                  </a:moveTo>
                  <a:lnTo>
                    <a:pt x="0" y="101333"/>
                  </a:lnTo>
                  <a:lnTo>
                    <a:pt x="0" y="168998"/>
                  </a:lnTo>
                  <a:lnTo>
                    <a:pt x="351790" y="168998"/>
                  </a:lnTo>
                  <a:lnTo>
                    <a:pt x="351790" y="101333"/>
                  </a:lnTo>
                  <a:close/>
                </a:path>
                <a:path w="351789" h="169544">
                  <a:moveTo>
                    <a:pt x="351790" y="0"/>
                  </a:moveTo>
                  <a:lnTo>
                    <a:pt x="0" y="0"/>
                  </a:lnTo>
                  <a:lnTo>
                    <a:pt x="0" y="67652"/>
                  </a:lnTo>
                  <a:lnTo>
                    <a:pt x="351790" y="67652"/>
                  </a:lnTo>
                  <a:lnTo>
                    <a:pt x="35179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84163" y="2699029"/>
              <a:ext cx="351790" cy="169545"/>
            </a:xfrm>
            <a:custGeom>
              <a:avLst/>
              <a:gdLst/>
              <a:ahLst/>
              <a:cxnLst/>
              <a:rect l="l" t="t" r="r" b="b"/>
              <a:pathLst>
                <a:path w="351789" h="169544">
                  <a:moveTo>
                    <a:pt x="0" y="67665"/>
                  </a:moveTo>
                  <a:lnTo>
                    <a:pt x="351789" y="67665"/>
                  </a:lnTo>
                  <a:lnTo>
                    <a:pt x="351789" y="0"/>
                  </a:lnTo>
                  <a:lnTo>
                    <a:pt x="0" y="0"/>
                  </a:lnTo>
                  <a:lnTo>
                    <a:pt x="0" y="67665"/>
                  </a:lnTo>
                  <a:close/>
                </a:path>
                <a:path w="351789" h="169544">
                  <a:moveTo>
                    <a:pt x="0" y="169011"/>
                  </a:moveTo>
                  <a:lnTo>
                    <a:pt x="351789" y="169011"/>
                  </a:lnTo>
                  <a:lnTo>
                    <a:pt x="351789" y="101345"/>
                  </a:lnTo>
                  <a:lnTo>
                    <a:pt x="0" y="101345"/>
                  </a:lnTo>
                  <a:lnTo>
                    <a:pt x="0" y="169011"/>
                  </a:lnTo>
                  <a:close/>
                </a:path>
              </a:pathLst>
            </a:custGeom>
            <a:ln w="12192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8255" y="3869435"/>
            <a:ext cx="399288" cy="2026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923" y="4942332"/>
            <a:ext cx="399288" cy="201168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54094" y="-126152"/>
            <a:ext cx="11763718" cy="127483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  <a:b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1. </a:t>
            </a:r>
            <a:r>
              <a:rPr lang="ru-RU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Механизмы вариативности</a:t>
            </a:r>
            <a:endParaRPr spc="-15" dirty="0">
              <a:solidFill>
                <a:srgbClr val="0070C0"/>
              </a:solidFill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pPr marL="38100" marR="0" lvl="0" indent="0" algn="l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C58655-BDB9-4B22-B508-0D2BDADA491C}"/>
              </a:ext>
            </a:extLst>
          </p:cNvPr>
          <p:cNvSpPr txBox="1"/>
          <p:nvPr/>
        </p:nvSpPr>
        <p:spPr>
          <a:xfrm>
            <a:off x="87549" y="1519499"/>
            <a:ext cx="23965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обучающихся.</a:t>
            </a:r>
            <a:br>
              <a:rPr lang="ru-RU" sz="2000" spc="-15" dirty="0">
                <a:solidFill>
                  <a:srgbClr val="0070C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6D4099-55C9-41CE-B1FA-34FF3FD490B6}"/>
              </a:ext>
            </a:extLst>
          </p:cNvPr>
          <p:cNvSpPr/>
          <p:nvPr/>
        </p:nvSpPr>
        <p:spPr>
          <a:xfrm>
            <a:off x="11353800" y="6228480"/>
            <a:ext cx="526287" cy="443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60648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6877A-3FAB-4115-A738-B8449F6A06E4}"/>
              </a:ext>
            </a:extLst>
          </p:cNvPr>
          <p:cNvSpPr txBox="1"/>
          <p:nvPr/>
        </p:nvSpPr>
        <p:spPr>
          <a:xfrm>
            <a:off x="306984" y="914400"/>
            <a:ext cx="115718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2 .Вариативность сроков реализации программ (не только в сторону увеличения, но и в сторону сокращения)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6049EB9-BD7E-45CA-A5C9-63C168CF4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82199"/>
              </p:ext>
            </p:extLst>
          </p:nvPr>
        </p:nvGraphicFramePr>
        <p:xfrm>
          <a:off x="1018096" y="2950590"/>
          <a:ext cx="10243954" cy="33042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4379">
                  <a:extLst>
                    <a:ext uri="{9D8B030D-6E8A-4147-A177-3AD203B41FA5}">
                      <a16:colId xmlns:a16="http://schemas.microsoft.com/office/drawing/2014/main" val="2756403969"/>
                    </a:ext>
                  </a:extLst>
                </a:gridCol>
                <a:gridCol w="3276423">
                  <a:extLst>
                    <a:ext uri="{9D8B030D-6E8A-4147-A177-3AD203B41FA5}">
                      <a16:colId xmlns:a16="http://schemas.microsoft.com/office/drawing/2014/main" val="709438494"/>
                    </a:ext>
                  </a:extLst>
                </a:gridCol>
                <a:gridCol w="3243152">
                  <a:extLst>
                    <a:ext uri="{9D8B030D-6E8A-4147-A177-3AD203B41FA5}">
                      <a16:colId xmlns:a16="http://schemas.microsoft.com/office/drawing/2014/main" val="3946577542"/>
                    </a:ext>
                  </a:extLst>
                </a:gridCol>
              </a:tblGrid>
              <a:tr h="782891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Границы</a:t>
                      </a:r>
                      <a:r>
                        <a:rPr lang="ru-RU" sz="2400" spc="-5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аудиторной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нагрузки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1670" marR="241300" indent="-40068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Действующий ФГОС 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НОО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395" marR="232410" indent="-36512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Обновленный ФГОС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НОО 2021 г.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34514"/>
                  </a:ext>
                </a:extLst>
              </a:tr>
              <a:tr h="432314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Минимум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2904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2954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39556"/>
                  </a:ext>
                </a:extLst>
              </a:tr>
              <a:tr h="436913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Максимум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3345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3190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95998"/>
                  </a:ext>
                </a:extLst>
              </a:tr>
              <a:tr h="782891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Границы</a:t>
                      </a:r>
                      <a:r>
                        <a:rPr lang="ru-RU" sz="2400" spc="-5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аудиторной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нагрузки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1670" marR="241300" indent="-40068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Действующий ФГОС</a:t>
                      </a:r>
                      <a:r>
                        <a:rPr lang="ru-RU" sz="2400" b="1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ООО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0395" marR="232410" indent="-36512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Обновленный ФГОС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ООО 2021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96837"/>
                  </a:ext>
                </a:extLst>
              </a:tr>
              <a:tr h="436913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Минимум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5267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5058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6262"/>
                  </a:ext>
                </a:extLst>
              </a:tr>
              <a:tr h="432314">
                <a:tc>
                  <a:txBody>
                    <a:bodyPr/>
                    <a:lstStyle/>
                    <a:p>
                      <a:pPr marL="48895" algn="l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Максимум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6020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spcBef>
                          <a:spcPts val="340"/>
                        </a:spcBef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Bahnschrift Condensed" panose="020B0502040204020203" pitchFamily="34" charset="0"/>
                        </a:rPr>
                        <a:t>5549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64986"/>
                  </a:ext>
                </a:extLst>
              </a:tr>
            </a:tbl>
          </a:graphicData>
        </a:graphic>
      </p:graphicFrame>
      <p:sp>
        <p:nvSpPr>
          <p:cNvPr id="7" name="object 13">
            <a:extLst>
              <a:ext uri="{FF2B5EF4-FFF2-40B4-BE49-F238E27FC236}">
                <a16:creationId xmlns:a16="http://schemas.microsoft.com/office/drawing/2014/main" id="{6E4B5BA3-B720-41A7-996E-26A1E65D0AC0}"/>
              </a:ext>
            </a:extLst>
          </p:cNvPr>
          <p:cNvSpPr txBox="1">
            <a:spLocks/>
          </p:cNvSpPr>
          <p:nvPr/>
        </p:nvSpPr>
        <p:spPr>
          <a:xfrm>
            <a:off x="3374795" y="2404254"/>
            <a:ext cx="5275523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аудиторной нагрузки</a:t>
            </a:r>
            <a:endParaRPr lang="ru-RU" sz="2000" b="1" spc="-4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F7FCB-0863-422C-9023-1458AC14C37A}"/>
              </a:ext>
            </a:extLst>
          </p:cNvPr>
          <p:cNvSpPr/>
          <p:nvPr/>
        </p:nvSpPr>
        <p:spPr>
          <a:xfrm>
            <a:off x="11353800" y="6254826"/>
            <a:ext cx="524995" cy="41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67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86395B-2313-4256-B94E-46B4F4C5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52445" y="1180443"/>
            <a:ext cx="9221979" cy="5392301"/>
            <a:chOff x="699516" y="210311"/>
            <a:chExt cx="10296270" cy="6647689"/>
          </a:xfrm>
        </p:grpSpPr>
        <p:sp>
          <p:nvSpPr>
            <p:cNvPr id="3" name="object 3"/>
            <p:cNvSpPr/>
            <p:nvPr/>
          </p:nvSpPr>
          <p:spPr>
            <a:xfrm>
              <a:off x="1876044" y="905256"/>
              <a:ext cx="4194175" cy="2752090"/>
            </a:xfrm>
            <a:custGeom>
              <a:avLst/>
              <a:gdLst/>
              <a:ahLst/>
              <a:cxnLst/>
              <a:rect l="l" t="t" r="r" b="b"/>
              <a:pathLst>
                <a:path w="4194175" h="2752090">
                  <a:moveTo>
                    <a:pt x="3735197" y="0"/>
                  </a:moveTo>
                  <a:lnTo>
                    <a:pt x="458724" y="0"/>
                  </a:lnTo>
                  <a:lnTo>
                    <a:pt x="411861" y="2413"/>
                  </a:lnTo>
                  <a:lnTo>
                    <a:pt x="366268" y="9271"/>
                  </a:lnTo>
                  <a:lnTo>
                    <a:pt x="322325" y="20574"/>
                  </a:lnTo>
                  <a:lnTo>
                    <a:pt x="280162" y="36068"/>
                  </a:lnTo>
                  <a:lnTo>
                    <a:pt x="240030" y="55372"/>
                  </a:lnTo>
                  <a:lnTo>
                    <a:pt x="202183" y="78359"/>
                  </a:lnTo>
                  <a:lnTo>
                    <a:pt x="166878" y="104775"/>
                  </a:lnTo>
                  <a:lnTo>
                    <a:pt x="134366" y="134366"/>
                  </a:lnTo>
                  <a:lnTo>
                    <a:pt x="104775" y="166878"/>
                  </a:lnTo>
                  <a:lnTo>
                    <a:pt x="78358" y="202184"/>
                  </a:lnTo>
                  <a:lnTo>
                    <a:pt x="55372" y="240030"/>
                  </a:lnTo>
                  <a:lnTo>
                    <a:pt x="36068" y="280162"/>
                  </a:lnTo>
                  <a:lnTo>
                    <a:pt x="20574" y="322199"/>
                  </a:lnTo>
                  <a:lnTo>
                    <a:pt x="9270" y="366268"/>
                  </a:lnTo>
                  <a:lnTo>
                    <a:pt x="2412" y="411734"/>
                  </a:lnTo>
                  <a:lnTo>
                    <a:pt x="0" y="458597"/>
                  </a:lnTo>
                  <a:lnTo>
                    <a:pt x="0" y="2293239"/>
                  </a:lnTo>
                  <a:lnTo>
                    <a:pt x="2412" y="2340229"/>
                  </a:lnTo>
                  <a:lnTo>
                    <a:pt x="9270" y="2385695"/>
                  </a:lnTo>
                  <a:lnTo>
                    <a:pt x="20574" y="2429637"/>
                  </a:lnTo>
                  <a:lnTo>
                    <a:pt x="36068" y="2471801"/>
                  </a:lnTo>
                  <a:lnTo>
                    <a:pt x="55372" y="2511933"/>
                  </a:lnTo>
                  <a:lnTo>
                    <a:pt x="78358" y="2549779"/>
                  </a:lnTo>
                  <a:lnTo>
                    <a:pt x="104775" y="2585085"/>
                  </a:lnTo>
                  <a:lnTo>
                    <a:pt x="134366" y="2617597"/>
                  </a:lnTo>
                  <a:lnTo>
                    <a:pt x="166878" y="2647188"/>
                  </a:lnTo>
                  <a:lnTo>
                    <a:pt x="202183" y="2673604"/>
                  </a:lnTo>
                  <a:lnTo>
                    <a:pt x="240030" y="2696591"/>
                  </a:lnTo>
                  <a:lnTo>
                    <a:pt x="280162" y="2715895"/>
                  </a:lnTo>
                  <a:lnTo>
                    <a:pt x="322325" y="2731389"/>
                  </a:lnTo>
                  <a:lnTo>
                    <a:pt x="366268" y="2742692"/>
                  </a:lnTo>
                  <a:lnTo>
                    <a:pt x="411861" y="2749550"/>
                  </a:lnTo>
                  <a:lnTo>
                    <a:pt x="458724" y="2751963"/>
                  </a:lnTo>
                  <a:lnTo>
                    <a:pt x="3735197" y="2751963"/>
                  </a:lnTo>
                  <a:lnTo>
                    <a:pt x="3782059" y="2749550"/>
                  </a:lnTo>
                  <a:lnTo>
                    <a:pt x="3827653" y="2742692"/>
                  </a:lnTo>
                  <a:lnTo>
                    <a:pt x="3871595" y="2731389"/>
                  </a:lnTo>
                  <a:lnTo>
                    <a:pt x="3913758" y="2715895"/>
                  </a:lnTo>
                  <a:lnTo>
                    <a:pt x="3953891" y="2696591"/>
                  </a:lnTo>
                  <a:lnTo>
                    <a:pt x="3991736" y="2673604"/>
                  </a:lnTo>
                  <a:lnTo>
                    <a:pt x="4027043" y="2647188"/>
                  </a:lnTo>
                  <a:lnTo>
                    <a:pt x="4059554" y="2617597"/>
                  </a:lnTo>
                  <a:lnTo>
                    <a:pt x="4089146" y="2585085"/>
                  </a:lnTo>
                  <a:lnTo>
                    <a:pt x="4115561" y="2549779"/>
                  </a:lnTo>
                  <a:lnTo>
                    <a:pt x="4138549" y="2511933"/>
                  </a:lnTo>
                  <a:lnTo>
                    <a:pt x="4157853" y="2471801"/>
                  </a:lnTo>
                  <a:lnTo>
                    <a:pt x="4173347" y="2429637"/>
                  </a:lnTo>
                  <a:lnTo>
                    <a:pt x="4184650" y="2385695"/>
                  </a:lnTo>
                  <a:lnTo>
                    <a:pt x="4191507" y="2340229"/>
                  </a:lnTo>
                  <a:lnTo>
                    <a:pt x="4193921" y="2293239"/>
                  </a:lnTo>
                  <a:lnTo>
                    <a:pt x="4193921" y="458597"/>
                  </a:lnTo>
                  <a:lnTo>
                    <a:pt x="4191507" y="411734"/>
                  </a:lnTo>
                  <a:lnTo>
                    <a:pt x="4184650" y="366268"/>
                  </a:lnTo>
                  <a:lnTo>
                    <a:pt x="4173347" y="322199"/>
                  </a:lnTo>
                  <a:lnTo>
                    <a:pt x="4157853" y="280162"/>
                  </a:lnTo>
                  <a:lnTo>
                    <a:pt x="4138549" y="240030"/>
                  </a:lnTo>
                  <a:lnTo>
                    <a:pt x="4115561" y="202184"/>
                  </a:lnTo>
                  <a:lnTo>
                    <a:pt x="4089146" y="166878"/>
                  </a:lnTo>
                  <a:lnTo>
                    <a:pt x="4059554" y="134366"/>
                  </a:lnTo>
                  <a:lnTo>
                    <a:pt x="4027043" y="104775"/>
                  </a:lnTo>
                  <a:lnTo>
                    <a:pt x="3991736" y="78359"/>
                  </a:lnTo>
                  <a:lnTo>
                    <a:pt x="3953891" y="55372"/>
                  </a:lnTo>
                  <a:lnTo>
                    <a:pt x="3913758" y="36068"/>
                  </a:lnTo>
                  <a:lnTo>
                    <a:pt x="3871595" y="20574"/>
                  </a:lnTo>
                  <a:lnTo>
                    <a:pt x="3827653" y="9271"/>
                  </a:lnTo>
                  <a:lnTo>
                    <a:pt x="3782059" y="2413"/>
                  </a:lnTo>
                  <a:lnTo>
                    <a:pt x="373519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876044" y="905256"/>
              <a:ext cx="4194175" cy="2752090"/>
            </a:xfrm>
            <a:custGeom>
              <a:avLst/>
              <a:gdLst/>
              <a:ahLst/>
              <a:cxnLst/>
              <a:rect l="l" t="t" r="r" b="b"/>
              <a:pathLst>
                <a:path w="4194175" h="2752090">
                  <a:moveTo>
                    <a:pt x="0" y="458597"/>
                  </a:moveTo>
                  <a:lnTo>
                    <a:pt x="2412" y="411734"/>
                  </a:lnTo>
                  <a:lnTo>
                    <a:pt x="9270" y="366268"/>
                  </a:lnTo>
                  <a:lnTo>
                    <a:pt x="20574" y="322199"/>
                  </a:lnTo>
                  <a:lnTo>
                    <a:pt x="36068" y="280162"/>
                  </a:lnTo>
                  <a:lnTo>
                    <a:pt x="55372" y="240030"/>
                  </a:lnTo>
                  <a:lnTo>
                    <a:pt x="78358" y="202184"/>
                  </a:lnTo>
                  <a:lnTo>
                    <a:pt x="104775" y="166878"/>
                  </a:lnTo>
                  <a:lnTo>
                    <a:pt x="134366" y="134366"/>
                  </a:lnTo>
                  <a:lnTo>
                    <a:pt x="166878" y="104775"/>
                  </a:lnTo>
                  <a:lnTo>
                    <a:pt x="202183" y="78359"/>
                  </a:lnTo>
                  <a:lnTo>
                    <a:pt x="240030" y="55372"/>
                  </a:lnTo>
                  <a:lnTo>
                    <a:pt x="280162" y="36068"/>
                  </a:lnTo>
                  <a:lnTo>
                    <a:pt x="322325" y="20574"/>
                  </a:lnTo>
                  <a:lnTo>
                    <a:pt x="366268" y="9271"/>
                  </a:lnTo>
                  <a:lnTo>
                    <a:pt x="411861" y="2413"/>
                  </a:lnTo>
                  <a:lnTo>
                    <a:pt x="458724" y="0"/>
                  </a:lnTo>
                  <a:lnTo>
                    <a:pt x="3735197" y="0"/>
                  </a:lnTo>
                  <a:lnTo>
                    <a:pt x="3782059" y="2413"/>
                  </a:lnTo>
                  <a:lnTo>
                    <a:pt x="3827653" y="9271"/>
                  </a:lnTo>
                  <a:lnTo>
                    <a:pt x="3871595" y="20574"/>
                  </a:lnTo>
                  <a:lnTo>
                    <a:pt x="3913758" y="36068"/>
                  </a:lnTo>
                  <a:lnTo>
                    <a:pt x="3953891" y="55372"/>
                  </a:lnTo>
                  <a:lnTo>
                    <a:pt x="3991736" y="78359"/>
                  </a:lnTo>
                  <a:lnTo>
                    <a:pt x="4027043" y="104775"/>
                  </a:lnTo>
                  <a:lnTo>
                    <a:pt x="4059554" y="134366"/>
                  </a:lnTo>
                  <a:lnTo>
                    <a:pt x="4089146" y="166878"/>
                  </a:lnTo>
                  <a:lnTo>
                    <a:pt x="4115561" y="202184"/>
                  </a:lnTo>
                  <a:lnTo>
                    <a:pt x="4138549" y="240030"/>
                  </a:lnTo>
                  <a:lnTo>
                    <a:pt x="4157853" y="280162"/>
                  </a:lnTo>
                  <a:lnTo>
                    <a:pt x="4173347" y="322199"/>
                  </a:lnTo>
                  <a:lnTo>
                    <a:pt x="4184650" y="366268"/>
                  </a:lnTo>
                  <a:lnTo>
                    <a:pt x="4191507" y="411734"/>
                  </a:lnTo>
                  <a:lnTo>
                    <a:pt x="4193921" y="458597"/>
                  </a:lnTo>
                  <a:lnTo>
                    <a:pt x="4193921" y="2293239"/>
                  </a:lnTo>
                  <a:lnTo>
                    <a:pt x="4191507" y="2340229"/>
                  </a:lnTo>
                  <a:lnTo>
                    <a:pt x="4184650" y="2385695"/>
                  </a:lnTo>
                  <a:lnTo>
                    <a:pt x="4173347" y="2429637"/>
                  </a:lnTo>
                  <a:lnTo>
                    <a:pt x="4157853" y="2471801"/>
                  </a:lnTo>
                  <a:lnTo>
                    <a:pt x="4138549" y="2511933"/>
                  </a:lnTo>
                  <a:lnTo>
                    <a:pt x="4115561" y="2549779"/>
                  </a:lnTo>
                  <a:lnTo>
                    <a:pt x="4089146" y="2585085"/>
                  </a:lnTo>
                  <a:lnTo>
                    <a:pt x="4059554" y="2617597"/>
                  </a:lnTo>
                  <a:lnTo>
                    <a:pt x="4027043" y="2647188"/>
                  </a:lnTo>
                  <a:lnTo>
                    <a:pt x="3991736" y="2673604"/>
                  </a:lnTo>
                  <a:lnTo>
                    <a:pt x="3953891" y="2696591"/>
                  </a:lnTo>
                  <a:lnTo>
                    <a:pt x="3913758" y="2715895"/>
                  </a:lnTo>
                  <a:lnTo>
                    <a:pt x="3871595" y="2731389"/>
                  </a:lnTo>
                  <a:lnTo>
                    <a:pt x="3827653" y="2742692"/>
                  </a:lnTo>
                  <a:lnTo>
                    <a:pt x="3782059" y="2749550"/>
                  </a:lnTo>
                  <a:lnTo>
                    <a:pt x="3735197" y="2751963"/>
                  </a:lnTo>
                  <a:lnTo>
                    <a:pt x="458724" y="2751963"/>
                  </a:lnTo>
                  <a:lnTo>
                    <a:pt x="411861" y="2749550"/>
                  </a:lnTo>
                  <a:lnTo>
                    <a:pt x="366268" y="2742692"/>
                  </a:lnTo>
                  <a:lnTo>
                    <a:pt x="322325" y="2731389"/>
                  </a:lnTo>
                  <a:lnTo>
                    <a:pt x="280162" y="2715895"/>
                  </a:lnTo>
                  <a:lnTo>
                    <a:pt x="240030" y="2696591"/>
                  </a:lnTo>
                  <a:lnTo>
                    <a:pt x="202183" y="2673604"/>
                  </a:lnTo>
                  <a:lnTo>
                    <a:pt x="166878" y="2647188"/>
                  </a:lnTo>
                  <a:lnTo>
                    <a:pt x="134366" y="2617597"/>
                  </a:lnTo>
                  <a:lnTo>
                    <a:pt x="104775" y="2585085"/>
                  </a:lnTo>
                  <a:lnTo>
                    <a:pt x="78358" y="2549779"/>
                  </a:lnTo>
                  <a:lnTo>
                    <a:pt x="55372" y="2511933"/>
                  </a:lnTo>
                  <a:lnTo>
                    <a:pt x="36068" y="2471801"/>
                  </a:lnTo>
                  <a:lnTo>
                    <a:pt x="20574" y="2429637"/>
                  </a:lnTo>
                  <a:lnTo>
                    <a:pt x="9270" y="2385695"/>
                  </a:lnTo>
                  <a:lnTo>
                    <a:pt x="2412" y="2340229"/>
                  </a:lnTo>
                  <a:lnTo>
                    <a:pt x="0" y="2293239"/>
                  </a:lnTo>
                  <a:lnTo>
                    <a:pt x="0" y="458597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99516" y="3657600"/>
              <a:ext cx="8390890" cy="3200400"/>
            </a:xfrm>
            <a:custGeom>
              <a:avLst/>
              <a:gdLst/>
              <a:ahLst/>
              <a:cxnLst/>
              <a:rect l="l" t="t" r="r" b="b"/>
              <a:pathLst>
                <a:path w="8390890" h="3200400">
                  <a:moveTo>
                    <a:pt x="7857362" y="0"/>
                  </a:moveTo>
                  <a:lnTo>
                    <a:pt x="533387" y="0"/>
                  </a:lnTo>
                  <a:lnTo>
                    <a:pt x="484835" y="2158"/>
                  </a:lnTo>
                  <a:lnTo>
                    <a:pt x="437515" y="8636"/>
                  </a:lnTo>
                  <a:lnTo>
                    <a:pt x="391591" y="19050"/>
                  </a:lnTo>
                  <a:lnTo>
                    <a:pt x="347268" y="33400"/>
                  </a:lnTo>
                  <a:lnTo>
                    <a:pt x="304736" y="51307"/>
                  </a:lnTo>
                  <a:lnTo>
                    <a:pt x="264172" y="72770"/>
                  </a:lnTo>
                  <a:lnTo>
                    <a:pt x="225780" y="97536"/>
                  </a:lnTo>
                  <a:lnTo>
                    <a:pt x="189725" y="125475"/>
                  </a:lnTo>
                  <a:lnTo>
                    <a:pt x="156222" y="156210"/>
                  </a:lnTo>
                  <a:lnTo>
                    <a:pt x="125437" y="189737"/>
                  </a:lnTo>
                  <a:lnTo>
                    <a:pt x="97586" y="225806"/>
                  </a:lnTo>
                  <a:lnTo>
                    <a:pt x="72821" y="264160"/>
                  </a:lnTo>
                  <a:lnTo>
                    <a:pt x="51358" y="304673"/>
                  </a:lnTo>
                  <a:lnTo>
                    <a:pt x="33362" y="347218"/>
                  </a:lnTo>
                  <a:lnTo>
                    <a:pt x="19050" y="391541"/>
                  </a:lnTo>
                  <a:lnTo>
                    <a:pt x="8597" y="437514"/>
                  </a:lnTo>
                  <a:lnTo>
                    <a:pt x="2184" y="484886"/>
                  </a:lnTo>
                  <a:lnTo>
                    <a:pt x="0" y="533400"/>
                  </a:lnTo>
                  <a:lnTo>
                    <a:pt x="0" y="2666987"/>
                  </a:lnTo>
                  <a:lnTo>
                    <a:pt x="2184" y="2715539"/>
                  </a:lnTo>
                  <a:lnTo>
                    <a:pt x="8597" y="2762872"/>
                  </a:lnTo>
                  <a:lnTo>
                    <a:pt x="19050" y="2808782"/>
                  </a:lnTo>
                  <a:lnTo>
                    <a:pt x="33362" y="2853105"/>
                  </a:lnTo>
                  <a:lnTo>
                    <a:pt x="51358" y="2895638"/>
                  </a:lnTo>
                  <a:lnTo>
                    <a:pt x="72821" y="2936201"/>
                  </a:lnTo>
                  <a:lnTo>
                    <a:pt x="97586" y="2974606"/>
                  </a:lnTo>
                  <a:lnTo>
                    <a:pt x="125437" y="3010649"/>
                  </a:lnTo>
                  <a:lnTo>
                    <a:pt x="156222" y="3044164"/>
                  </a:lnTo>
                  <a:lnTo>
                    <a:pt x="189725" y="3074944"/>
                  </a:lnTo>
                  <a:lnTo>
                    <a:pt x="225780" y="3102809"/>
                  </a:lnTo>
                  <a:lnTo>
                    <a:pt x="264172" y="3127570"/>
                  </a:lnTo>
                  <a:lnTo>
                    <a:pt x="304736" y="3149037"/>
                  </a:lnTo>
                  <a:lnTo>
                    <a:pt x="347268" y="3167025"/>
                  </a:lnTo>
                  <a:lnTo>
                    <a:pt x="391591" y="3181343"/>
                  </a:lnTo>
                  <a:lnTo>
                    <a:pt x="437515" y="3191804"/>
                  </a:lnTo>
                  <a:lnTo>
                    <a:pt x="484835" y="3198218"/>
                  </a:lnTo>
                  <a:lnTo>
                    <a:pt x="533387" y="3200398"/>
                  </a:lnTo>
                  <a:lnTo>
                    <a:pt x="7857362" y="3200398"/>
                  </a:lnTo>
                  <a:lnTo>
                    <a:pt x="7906004" y="3198218"/>
                  </a:lnTo>
                  <a:lnTo>
                    <a:pt x="7953248" y="3191804"/>
                  </a:lnTo>
                  <a:lnTo>
                    <a:pt x="7999222" y="3181343"/>
                  </a:lnTo>
                  <a:lnTo>
                    <a:pt x="8043544" y="3167025"/>
                  </a:lnTo>
                  <a:lnTo>
                    <a:pt x="8086089" y="3149037"/>
                  </a:lnTo>
                  <a:lnTo>
                    <a:pt x="8126603" y="3127570"/>
                  </a:lnTo>
                  <a:lnTo>
                    <a:pt x="8164957" y="3102809"/>
                  </a:lnTo>
                  <a:lnTo>
                    <a:pt x="8201025" y="3074944"/>
                  </a:lnTo>
                  <a:lnTo>
                    <a:pt x="8234553" y="3044164"/>
                  </a:lnTo>
                  <a:lnTo>
                    <a:pt x="8265286" y="3010649"/>
                  </a:lnTo>
                  <a:lnTo>
                    <a:pt x="8293227" y="2974606"/>
                  </a:lnTo>
                  <a:lnTo>
                    <a:pt x="8317991" y="2936201"/>
                  </a:lnTo>
                  <a:lnTo>
                    <a:pt x="8339455" y="2895638"/>
                  </a:lnTo>
                  <a:lnTo>
                    <a:pt x="8357361" y="2853105"/>
                  </a:lnTo>
                  <a:lnTo>
                    <a:pt x="8371712" y="2808782"/>
                  </a:lnTo>
                  <a:lnTo>
                    <a:pt x="8382127" y="2762872"/>
                  </a:lnTo>
                  <a:lnTo>
                    <a:pt x="8388604" y="2715539"/>
                  </a:lnTo>
                  <a:lnTo>
                    <a:pt x="8390763" y="2666987"/>
                  </a:lnTo>
                  <a:lnTo>
                    <a:pt x="8390763" y="533400"/>
                  </a:lnTo>
                  <a:lnTo>
                    <a:pt x="8388604" y="484886"/>
                  </a:lnTo>
                  <a:lnTo>
                    <a:pt x="8382127" y="437514"/>
                  </a:lnTo>
                  <a:lnTo>
                    <a:pt x="8371712" y="391541"/>
                  </a:lnTo>
                  <a:lnTo>
                    <a:pt x="8357361" y="347218"/>
                  </a:lnTo>
                  <a:lnTo>
                    <a:pt x="8339455" y="304673"/>
                  </a:lnTo>
                  <a:lnTo>
                    <a:pt x="8317991" y="264160"/>
                  </a:lnTo>
                  <a:lnTo>
                    <a:pt x="8293227" y="225806"/>
                  </a:lnTo>
                  <a:lnTo>
                    <a:pt x="8265286" y="189737"/>
                  </a:lnTo>
                  <a:lnTo>
                    <a:pt x="8234553" y="156210"/>
                  </a:lnTo>
                  <a:lnTo>
                    <a:pt x="8201025" y="125475"/>
                  </a:lnTo>
                  <a:lnTo>
                    <a:pt x="8164957" y="97536"/>
                  </a:lnTo>
                  <a:lnTo>
                    <a:pt x="8126603" y="72770"/>
                  </a:lnTo>
                  <a:lnTo>
                    <a:pt x="8086089" y="51307"/>
                  </a:lnTo>
                  <a:lnTo>
                    <a:pt x="8043544" y="33400"/>
                  </a:lnTo>
                  <a:lnTo>
                    <a:pt x="7999222" y="19050"/>
                  </a:lnTo>
                  <a:lnTo>
                    <a:pt x="7953248" y="8636"/>
                  </a:lnTo>
                  <a:lnTo>
                    <a:pt x="7906004" y="2158"/>
                  </a:lnTo>
                  <a:lnTo>
                    <a:pt x="78573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3657600"/>
              <a:ext cx="8390890" cy="3200400"/>
            </a:xfrm>
            <a:custGeom>
              <a:avLst/>
              <a:gdLst/>
              <a:ahLst/>
              <a:cxnLst/>
              <a:rect l="l" t="t" r="r" b="b"/>
              <a:pathLst>
                <a:path w="8390890" h="3200400">
                  <a:moveTo>
                    <a:pt x="0" y="533400"/>
                  </a:moveTo>
                  <a:lnTo>
                    <a:pt x="2184" y="484886"/>
                  </a:lnTo>
                  <a:lnTo>
                    <a:pt x="8597" y="437514"/>
                  </a:lnTo>
                  <a:lnTo>
                    <a:pt x="19050" y="391541"/>
                  </a:lnTo>
                  <a:lnTo>
                    <a:pt x="33362" y="347218"/>
                  </a:lnTo>
                  <a:lnTo>
                    <a:pt x="51358" y="304673"/>
                  </a:lnTo>
                  <a:lnTo>
                    <a:pt x="72821" y="264160"/>
                  </a:lnTo>
                  <a:lnTo>
                    <a:pt x="97586" y="225806"/>
                  </a:lnTo>
                  <a:lnTo>
                    <a:pt x="125437" y="189737"/>
                  </a:lnTo>
                  <a:lnTo>
                    <a:pt x="156222" y="156210"/>
                  </a:lnTo>
                  <a:lnTo>
                    <a:pt x="189725" y="125475"/>
                  </a:lnTo>
                  <a:lnTo>
                    <a:pt x="225780" y="97536"/>
                  </a:lnTo>
                  <a:lnTo>
                    <a:pt x="264172" y="72770"/>
                  </a:lnTo>
                  <a:lnTo>
                    <a:pt x="304736" y="51307"/>
                  </a:lnTo>
                  <a:lnTo>
                    <a:pt x="347268" y="33400"/>
                  </a:lnTo>
                  <a:lnTo>
                    <a:pt x="391591" y="19050"/>
                  </a:lnTo>
                  <a:lnTo>
                    <a:pt x="437515" y="8636"/>
                  </a:lnTo>
                  <a:lnTo>
                    <a:pt x="484835" y="2158"/>
                  </a:lnTo>
                  <a:lnTo>
                    <a:pt x="533387" y="0"/>
                  </a:lnTo>
                  <a:lnTo>
                    <a:pt x="7857362" y="0"/>
                  </a:lnTo>
                  <a:lnTo>
                    <a:pt x="7906004" y="2158"/>
                  </a:lnTo>
                  <a:lnTo>
                    <a:pt x="7953248" y="8636"/>
                  </a:lnTo>
                  <a:lnTo>
                    <a:pt x="7999222" y="19050"/>
                  </a:lnTo>
                  <a:lnTo>
                    <a:pt x="8043544" y="33400"/>
                  </a:lnTo>
                  <a:lnTo>
                    <a:pt x="8086089" y="51307"/>
                  </a:lnTo>
                  <a:lnTo>
                    <a:pt x="8126603" y="72770"/>
                  </a:lnTo>
                  <a:lnTo>
                    <a:pt x="8164957" y="97536"/>
                  </a:lnTo>
                  <a:lnTo>
                    <a:pt x="8201025" y="125475"/>
                  </a:lnTo>
                  <a:lnTo>
                    <a:pt x="8234553" y="156210"/>
                  </a:lnTo>
                  <a:lnTo>
                    <a:pt x="8265286" y="189737"/>
                  </a:lnTo>
                  <a:lnTo>
                    <a:pt x="8293227" y="225806"/>
                  </a:lnTo>
                  <a:lnTo>
                    <a:pt x="8317991" y="264160"/>
                  </a:lnTo>
                  <a:lnTo>
                    <a:pt x="8339455" y="304673"/>
                  </a:lnTo>
                  <a:lnTo>
                    <a:pt x="8357361" y="347218"/>
                  </a:lnTo>
                  <a:lnTo>
                    <a:pt x="8371712" y="391541"/>
                  </a:lnTo>
                  <a:lnTo>
                    <a:pt x="8382127" y="437514"/>
                  </a:lnTo>
                  <a:lnTo>
                    <a:pt x="8388604" y="484886"/>
                  </a:lnTo>
                  <a:lnTo>
                    <a:pt x="8390763" y="533400"/>
                  </a:lnTo>
                  <a:lnTo>
                    <a:pt x="8390763" y="2666987"/>
                  </a:lnTo>
                  <a:lnTo>
                    <a:pt x="8388604" y="2715539"/>
                  </a:lnTo>
                  <a:lnTo>
                    <a:pt x="8382127" y="2762872"/>
                  </a:lnTo>
                  <a:lnTo>
                    <a:pt x="8371712" y="2808782"/>
                  </a:lnTo>
                  <a:lnTo>
                    <a:pt x="8357361" y="2853105"/>
                  </a:lnTo>
                  <a:lnTo>
                    <a:pt x="8339455" y="2895638"/>
                  </a:lnTo>
                  <a:lnTo>
                    <a:pt x="8317991" y="2936201"/>
                  </a:lnTo>
                  <a:lnTo>
                    <a:pt x="8293227" y="2974606"/>
                  </a:lnTo>
                  <a:lnTo>
                    <a:pt x="8265286" y="3010649"/>
                  </a:lnTo>
                  <a:lnTo>
                    <a:pt x="8234553" y="3044164"/>
                  </a:lnTo>
                  <a:lnTo>
                    <a:pt x="8201025" y="3074944"/>
                  </a:lnTo>
                  <a:lnTo>
                    <a:pt x="8164957" y="3102809"/>
                  </a:lnTo>
                  <a:lnTo>
                    <a:pt x="8126603" y="3127570"/>
                  </a:lnTo>
                  <a:lnTo>
                    <a:pt x="8086089" y="3149037"/>
                  </a:lnTo>
                  <a:lnTo>
                    <a:pt x="8043544" y="3167025"/>
                  </a:lnTo>
                  <a:lnTo>
                    <a:pt x="7999222" y="3181343"/>
                  </a:lnTo>
                  <a:lnTo>
                    <a:pt x="7953248" y="3191804"/>
                  </a:lnTo>
                  <a:lnTo>
                    <a:pt x="7906004" y="3198218"/>
                  </a:lnTo>
                  <a:lnTo>
                    <a:pt x="7857362" y="3200398"/>
                  </a:lnTo>
                  <a:lnTo>
                    <a:pt x="533387" y="3200398"/>
                  </a:lnTo>
                  <a:lnTo>
                    <a:pt x="484835" y="3198218"/>
                  </a:lnTo>
                  <a:lnTo>
                    <a:pt x="437515" y="3191804"/>
                  </a:lnTo>
                  <a:lnTo>
                    <a:pt x="391591" y="3181343"/>
                  </a:lnTo>
                  <a:lnTo>
                    <a:pt x="347268" y="3167025"/>
                  </a:lnTo>
                  <a:lnTo>
                    <a:pt x="304736" y="3149037"/>
                  </a:lnTo>
                  <a:lnTo>
                    <a:pt x="264172" y="3127570"/>
                  </a:lnTo>
                  <a:lnTo>
                    <a:pt x="225780" y="3102809"/>
                  </a:lnTo>
                  <a:lnTo>
                    <a:pt x="189725" y="3074944"/>
                  </a:lnTo>
                  <a:lnTo>
                    <a:pt x="156222" y="3044164"/>
                  </a:lnTo>
                  <a:lnTo>
                    <a:pt x="125437" y="3010649"/>
                  </a:lnTo>
                  <a:lnTo>
                    <a:pt x="97586" y="2974606"/>
                  </a:lnTo>
                  <a:lnTo>
                    <a:pt x="72821" y="2936201"/>
                  </a:lnTo>
                  <a:lnTo>
                    <a:pt x="51358" y="2895638"/>
                  </a:lnTo>
                  <a:lnTo>
                    <a:pt x="33362" y="2853105"/>
                  </a:lnTo>
                  <a:lnTo>
                    <a:pt x="19050" y="2808782"/>
                  </a:lnTo>
                  <a:lnTo>
                    <a:pt x="8597" y="2762872"/>
                  </a:lnTo>
                  <a:lnTo>
                    <a:pt x="2184" y="2715539"/>
                  </a:lnTo>
                  <a:lnTo>
                    <a:pt x="0" y="2666987"/>
                  </a:lnTo>
                  <a:lnTo>
                    <a:pt x="0" y="533400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70091" y="210311"/>
              <a:ext cx="4925695" cy="4380231"/>
            </a:xfrm>
            <a:custGeom>
              <a:avLst/>
              <a:gdLst/>
              <a:ahLst/>
              <a:cxnLst/>
              <a:rect l="l" t="t" r="r" b="b"/>
              <a:pathLst>
                <a:path w="4925695" h="4380230">
                  <a:moveTo>
                    <a:pt x="4195445" y="0"/>
                  </a:moveTo>
                  <a:lnTo>
                    <a:pt x="729996" y="0"/>
                  </a:lnTo>
                  <a:lnTo>
                    <a:pt x="681989" y="1524"/>
                  </a:lnTo>
                  <a:lnTo>
                    <a:pt x="634873" y="6096"/>
                  </a:lnTo>
                  <a:lnTo>
                    <a:pt x="588644" y="13716"/>
                  </a:lnTo>
                  <a:lnTo>
                    <a:pt x="543433" y="24130"/>
                  </a:lnTo>
                  <a:lnTo>
                    <a:pt x="499237" y="37211"/>
                  </a:lnTo>
                  <a:lnTo>
                    <a:pt x="456438" y="52959"/>
                  </a:lnTo>
                  <a:lnTo>
                    <a:pt x="414782" y="71374"/>
                  </a:lnTo>
                  <a:lnTo>
                    <a:pt x="374650" y="92202"/>
                  </a:lnTo>
                  <a:lnTo>
                    <a:pt x="335915" y="115443"/>
                  </a:lnTo>
                  <a:lnTo>
                    <a:pt x="298831" y="140843"/>
                  </a:lnTo>
                  <a:lnTo>
                    <a:pt x="263525" y="168529"/>
                  </a:lnTo>
                  <a:lnTo>
                    <a:pt x="229870" y="198247"/>
                  </a:lnTo>
                  <a:lnTo>
                    <a:pt x="198247" y="229870"/>
                  </a:lnTo>
                  <a:lnTo>
                    <a:pt x="168529" y="263525"/>
                  </a:lnTo>
                  <a:lnTo>
                    <a:pt x="140843" y="298831"/>
                  </a:lnTo>
                  <a:lnTo>
                    <a:pt x="115443" y="335915"/>
                  </a:lnTo>
                  <a:lnTo>
                    <a:pt x="92202" y="374650"/>
                  </a:lnTo>
                  <a:lnTo>
                    <a:pt x="71374" y="414782"/>
                  </a:lnTo>
                  <a:lnTo>
                    <a:pt x="52959" y="456311"/>
                  </a:lnTo>
                  <a:lnTo>
                    <a:pt x="37211" y="499237"/>
                  </a:lnTo>
                  <a:lnTo>
                    <a:pt x="24130" y="543306"/>
                  </a:lnTo>
                  <a:lnTo>
                    <a:pt x="13716" y="588518"/>
                  </a:lnTo>
                  <a:lnTo>
                    <a:pt x="6096" y="634746"/>
                  </a:lnTo>
                  <a:lnTo>
                    <a:pt x="1524" y="681990"/>
                  </a:lnTo>
                  <a:lnTo>
                    <a:pt x="0" y="729996"/>
                  </a:lnTo>
                  <a:lnTo>
                    <a:pt x="0" y="3649726"/>
                  </a:lnTo>
                  <a:lnTo>
                    <a:pt x="1524" y="3697732"/>
                  </a:lnTo>
                  <a:lnTo>
                    <a:pt x="6096" y="3744976"/>
                  </a:lnTo>
                  <a:lnTo>
                    <a:pt x="13716" y="3791204"/>
                  </a:lnTo>
                  <a:lnTo>
                    <a:pt x="24130" y="3836416"/>
                  </a:lnTo>
                  <a:lnTo>
                    <a:pt x="37211" y="3880485"/>
                  </a:lnTo>
                  <a:lnTo>
                    <a:pt x="52959" y="3923411"/>
                  </a:lnTo>
                  <a:lnTo>
                    <a:pt x="71374" y="3964940"/>
                  </a:lnTo>
                  <a:lnTo>
                    <a:pt x="92202" y="4005072"/>
                  </a:lnTo>
                  <a:lnTo>
                    <a:pt x="115443" y="4043807"/>
                  </a:lnTo>
                  <a:lnTo>
                    <a:pt x="140843" y="4080891"/>
                  </a:lnTo>
                  <a:lnTo>
                    <a:pt x="168529" y="4116197"/>
                  </a:lnTo>
                  <a:lnTo>
                    <a:pt x="198247" y="4149852"/>
                  </a:lnTo>
                  <a:lnTo>
                    <a:pt x="229870" y="4181475"/>
                  </a:lnTo>
                  <a:lnTo>
                    <a:pt x="263525" y="4211193"/>
                  </a:lnTo>
                  <a:lnTo>
                    <a:pt x="298831" y="4238879"/>
                  </a:lnTo>
                  <a:lnTo>
                    <a:pt x="335915" y="4264279"/>
                  </a:lnTo>
                  <a:lnTo>
                    <a:pt x="374650" y="4287520"/>
                  </a:lnTo>
                  <a:lnTo>
                    <a:pt x="414782" y="4308348"/>
                  </a:lnTo>
                  <a:lnTo>
                    <a:pt x="456438" y="4326763"/>
                  </a:lnTo>
                  <a:lnTo>
                    <a:pt x="499237" y="4342511"/>
                  </a:lnTo>
                  <a:lnTo>
                    <a:pt x="543433" y="4355592"/>
                  </a:lnTo>
                  <a:lnTo>
                    <a:pt x="588644" y="4366006"/>
                  </a:lnTo>
                  <a:lnTo>
                    <a:pt x="634873" y="4373626"/>
                  </a:lnTo>
                  <a:lnTo>
                    <a:pt x="681989" y="4378198"/>
                  </a:lnTo>
                  <a:lnTo>
                    <a:pt x="729996" y="4379722"/>
                  </a:lnTo>
                  <a:lnTo>
                    <a:pt x="4195445" y="4379722"/>
                  </a:lnTo>
                  <a:lnTo>
                    <a:pt x="4243451" y="4378198"/>
                  </a:lnTo>
                  <a:lnTo>
                    <a:pt x="4290568" y="4373626"/>
                  </a:lnTo>
                  <a:lnTo>
                    <a:pt x="4336796" y="4366006"/>
                  </a:lnTo>
                  <a:lnTo>
                    <a:pt x="4382008" y="4355592"/>
                  </a:lnTo>
                  <a:lnTo>
                    <a:pt x="4426204" y="4342511"/>
                  </a:lnTo>
                  <a:lnTo>
                    <a:pt x="4469003" y="4326763"/>
                  </a:lnTo>
                  <a:lnTo>
                    <a:pt x="4510659" y="4308348"/>
                  </a:lnTo>
                  <a:lnTo>
                    <a:pt x="4550791" y="4287520"/>
                  </a:lnTo>
                  <a:lnTo>
                    <a:pt x="4589526" y="4264279"/>
                  </a:lnTo>
                  <a:lnTo>
                    <a:pt x="4626610" y="4238879"/>
                  </a:lnTo>
                  <a:lnTo>
                    <a:pt x="4661916" y="4211193"/>
                  </a:lnTo>
                  <a:lnTo>
                    <a:pt x="4695571" y="4181475"/>
                  </a:lnTo>
                  <a:lnTo>
                    <a:pt x="4727194" y="4149852"/>
                  </a:lnTo>
                  <a:lnTo>
                    <a:pt x="4756912" y="4116197"/>
                  </a:lnTo>
                  <a:lnTo>
                    <a:pt x="4784598" y="4080891"/>
                  </a:lnTo>
                  <a:lnTo>
                    <a:pt x="4809998" y="4043807"/>
                  </a:lnTo>
                  <a:lnTo>
                    <a:pt x="4833239" y="4005072"/>
                  </a:lnTo>
                  <a:lnTo>
                    <a:pt x="4854067" y="3964940"/>
                  </a:lnTo>
                  <a:lnTo>
                    <a:pt x="4872355" y="3923411"/>
                  </a:lnTo>
                  <a:lnTo>
                    <a:pt x="4888230" y="3880485"/>
                  </a:lnTo>
                  <a:lnTo>
                    <a:pt x="4901311" y="3836416"/>
                  </a:lnTo>
                  <a:lnTo>
                    <a:pt x="4911725" y="3791204"/>
                  </a:lnTo>
                  <a:lnTo>
                    <a:pt x="4919345" y="3744976"/>
                  </a:lnTo>
                  <a:lnTo>
                    <a:pt x="4923917" y="3697732"/>
                  </a:lnTo>
                  <a:lnTo>
                    <a:pt x="4925441" y="3649726"/>
                  </a:lnTo>
                  <a:lnTo>
                    <a:pt x="4925441" y="729996"/>
                  </a:lnTo>
                  <a:lnTo>
                    <a:pt x="4923917" y="681990"/>
                  </a:lnTo>
                  <a:lnTo>
                    <a:pt x="4919345" y="634746"/>
                  </a:lnTo>
                  <a:lnTo>
                    <a:pt x="4911725" y="588518"/>
                  </a:lnTo>
                  <a:lnTo>
                    <a:pt x="4901311" y="543306"/>
                  </a:lnTo>
                  <a:lnTo>
                    <a:pt x="4888230" y="499237"/>
                  </a:lnTo>
                  <a:lnTo>
                    <a:pt x="4872355" y="456311"/>
                  </a:lnTo>
                  <a:lnTo>
                    <a:pt x="4854067" y="414782"/>
                  </a:lnTo>
                  <a:lnTo>
                    <a:pt x="4833239" y="374650"/>
                  </a:lnTo>
                  <a:lnTo>
                    <a:pt x="4809998" y="335915"/>
                  </a:lnTo>
                  <a:lnTo>
                    <a:pt x="4784598" y="298831"/>
                  </a:lnTo>
                  <a:lnTo>
                    <a:pt x="4756912" y="263525"/>
                  </a:lnTo>
                  <a:lnTo>
                    <a:pt x="4727194" y="229870"/>
                  </a:lnTo>
                  <a:lnTo>
                    <a:pt x="4695571" y="198247"/>
                  </a:lnTo>
                  <a:lnTo>
                    <a:pt x="4661916" y="168529"/>
                  </a:lnTo>
                  <a:lnTo>
                    <a:pt x="4626610" y="140843"/>
                  </a:lnTo>
                  <a:lnTo>
                    <a:pt x="4589526" y="115443"/>
                  </a:lnTo>
                  <a:lnTo>
                    <a:pt x="4550791" y="92202"/>
                  </a:lnTo>
                  <a:lnTo>
                    <a:pt x="4510659" y="71374"/>
                  </a:lnTo>
                  <a:lnTo>
                    <a:pt x="4469003" y="52959"/>
                  </a:lnTo>
                  <a:lnTo>
                    <a:pt x="4426204" y="37211"/>
                  </a:lnTo>
                  <a:lnTo>
                    <a:pt x="4382008" y="24130"/>
                  </a:lnTo>
                  <a:lnTo>
                    <a:pt x="4336796" y="13716"/>
                  </a:lnTo>
                  <a:lnTo>
                    <a:pt x="4290568" y="6096"/>
                  </a:lnTo>
                  <a:lnTo>
                    <a:pt x="4243451" y="1524"/>
                  </a:lnTo>
                  <a:lnTo>
                    <a:pt x="4195445" y="0"/>
                  </a:lnTo>
                  <a:close/>
                </a:path>
              </a:pathLst>
            </a:custGeom>
            <a:solidFill>
              <a:srgbClr val="E0E6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70091" y="210311"/>
              <a:ext cx="4925695" cy="4380230"/>
            </a:xfrm>
            <a:custGeom>
              <a:avLst/>
              <a:gdLst/>
              <a:ahLst/>
              <a:cxnLst/>
              <a:rect l="l" t="t" r="r" b="b"/>
              <a:pathLst>
                <a:path w="4925695" h="4380230">
                  <a:moveTo>
                    <a:pt x="0" y="729996"/>
                  </a:moveTo>
                  <a:lnTo>
                    <a:pt x="1524" y="681990"/>
                  </a:lnTo>
                  <a:lnTo>
                    <a:pt x="6096" y="634746"/>
                  </a:lnTo>
                  <a:lnTo>
                    <a:pt x="13716" y="588518"/>
                  </a:lnTo>
                  <a:lnTo>
                    <a:pt x="24130" y="543306"/>
                  </a:lnTo>
                  <a:lnTo>
                    <a:pt x="37211" y="499237"/>
                  </a:lnTo>
                  <a:lnTo>
                    <a:pt x="52959" y="456311"/>
                  </a:lnTo>
                  <a:lnTo>
                    <a:pt x="71374" y="414782"/>
                  </a:lnTo>
                  <a:lnTo>
                    <a:pt x="92202" y="374650"/>
                  </a:lnTo>
                  <a:lnTo>
                    <a:pt x="115443" y="335915"/>
                  </a:lnTo>
                  <a:lnTo>
                    <a:pt x="140843" y="298831"/>
                  </a:lnTo>
                  <a:lnTo>
                    <a:pt x="168529" y="263525"/>
                  </a:lnTo>
                  <a:lnTo>
                    <a:pt x="198247" y="229870"/>
                  </a:lnTo>
                  <a:lnTo>
                    <a:pt x="229870" y="198247"/>
                  </a:lnTo>
                  <a:lnTo>
                    <a:pt x="263525" y="168529"/>
                  </a:lnTo>
                  <a:lnTo>
                    <a:pt x="298831" y="140843"/>
                  </a:lnTo>
                  <a:lnTo>
                    <a:pt x="335915" y="115443"/>
                  </a:lnTo>
                  <a:lnTo>
                    <a:pt x="374650" y="92202"/>
                  </a:lnTo>
                  <a:lnTo>
                    <a:pt x="414782" y="71374"/>
                  </a:lnTo>
                  <a:lnTo>
                    <a:pt x="456438" y="52959"/>
                  </a:lnTo>
                  <a:lnTo>
                    <a:pt x="499237" y="37211"/>
                  </a:lnTo>
                  <a:lnTo>
                    <a:pt x="543433" y="24130"/>
                  </a:lnTo>
                  <a:lnTo>
                    <a:pt x="588644" y="13716"/>
                  </a:lnTo>
                  <a:lnTo>
                    <a:pt x="634873" y="6096"/>
                  </a:lnTo>
                  <a:lnTo>
                    <a:pt x="681989" y="1524"/>
                  </a:lnTo>
                  <a:lnTo>
                    <a:pt x="729996" y="0"/>
                  </a:lnTo>
                  <a:lnTo>
                    <a:pt x="4195445" y="0"/>
                  </a:lnTo>
                  <a:lnTo>
                    <a:pt x="4243451" y="1524"/>
                  </a:lnTo>
                  <a:lnTo>
                    <a:pt x="4290568" y="6096"/>
                  </a:lnTo>
                  <a:lnTo>
                    <a:pt x="4336796" y="13716"/>
                  </a:lnTo>
                  <a:lnTo>
                    <a:pt x="4382008" y="24130"/>
                  </a:lnTo>
                  <a:lnTo>
                    <a:pt x="4426204" y="37211"/>
                  </a:lnTo>
                  <a:lnTo>
                    <a:pt x="4469003" y="52959"/>
                  </a:lnTo>
                  <a:lnTo>
                    <a:pt x="4510659" y="71374"/>
                  </a:lnTo>
                  <a:lnTo>
                    <a:pt x="4550791" y="92202"/>
                  </a:lnTo>
                  <a:lnTo>
                    <a:pt x="4589526" y="115443"/>
                  </a:lnTo>
                  <a:lnTo>
                    <a:pt x="4626610" y="140843"/>
                  </a:lnTo>
                  <a:lnTo>
                    <a:pt x="4661916" y="168529"/>
                  </a:lnTo>
                  <a:lnTo>
                    <a:pt x="4695571" y="198247"/>
                  </a:lnTo>
                  <a:lnTo>
                    <a:pt x="4727194" y="229870"/>
                  </a:lnTo>
                  <a:lnTo>
                    <a:pt x="4756912" y="263525"/>
                  </a:lnTo>
                  <a:lnTo>
                    <a:pt x="4784598" y="298831"/>
                  </a:lnTo>
                  <a:lnTo>
                    <a:pt x="4809998" y="335915"/>
                  </a:lnTo>
                  <a:lnTo>
                    <a:pt x="4833239" y="374650"/>
                  </a:lnTo>
                  <a:lnTo>
                    <a:pt x="4854067" y="414782"/>
                  </a:lnTo>
                  <a:lnTo>
                    <a:pt x="4872355" y="456311"/>
                  </a:lnTo>
                  <a:lnTo>
                    <a:pt x="4888230" y="499237"/>
                  </a:lnTo>
                  <a:lnTo>
                    <a:pt x="4901311" y="543306"/>
                  </a:lnTo>
                  <a:lnTo>
                    <a:pt x="4911725" y="588518"/>
                  </a:lnTo>
                  <a:lnTo>
                    <a:pt x="4919345" y="634746"/>
                  </a:lnTo>
                  <a:lnTo>
                    <a:pt x="4923917" y="681990"/>
                  </a:lnTo>
                  <a:lnTo>
                    <a:pt x="4925441" y="729996"/>
                  </a:lnTo>
                  <a:lnTo>
                    <a:pt x="4925441" y="3649726"/>
                  </a:lnTo>
                  <a:lnTo>
                    <a:pt x="4923917" y="3697732"/>
                  </a:lnTo>
                  <a:lnTo>
                    <a:pt x="4919345" y="3744976"/>
                  </a:lnTo>
                  <a:lnTo>
                    <a:pt x="4911725" y="3791204"/>
                  </a:lnTo>
                  <a:lnTo>
                    <a:pt x="4901311" y="3836416"/>
                  </a:lnTo>
                  <a:lnTo>
                    <a:pt x="4888230" y="3880485"/>
                  </a:lnTo>
                  <a:lnTo>
                    <a:pt x="4872355" y="3923411"/>
                  </a:lnTo>
                  <a:lnTo>
                    <a:pt x="4854067" y="3964940"/>
                  </a:lnTo>
                  <a:lnTo>
                    <a:pt x="4833239" y="4005072"/>
                  </a:lnTo>
                  <a:lnTo>
                    <a:pt x="4809998" y="4043807"/>
                  </a:lnTo>
                  <a:lnTo>
                    <a:pt x="4784598" y="4080891"/>
                  </a:lnTo>
                  <a:lnTo>
                    <a:pt x="4756912" y="4116197"/>
                  </a:lnTo>
                  <a:lnTo>
                    <a:pt x="4727194" y="4149852"/>
                  </a:lnTo>
                  <a:lnTo>
                    <a:pt x="4695571" y="4181475"/>
                  </a:lnTo>
                  <a:lnTo>
                    <a:pt x="4661916" y="4211193"/>
                  </a:lnTo>
                  <a:lnTo>
                    <a:pt x="4626610" y="4238879"/>
                  </a:lnTo>
                  <a:lnTo>
                    <a:pt x="4589526" y="4264279"/>
                  </a:lnTo>
                  <a:lnTo>
                    <a:pt x="4550791" y="4287520"/>
                  </a:lnTo>
                  <a:lnTo>
                    <a:pt x="4510659" y="4308348"/>
                  </a:lnTo>
                  <a:lnTo>
                    <a:pt x="4469003" y="4326763"/>
                  </a:lnTo>
                  <a:lnTo>
                    <a:pt x="4426204" y="4342511"/>
                  </a:lnTo>
                  <a:lnTo>
                    <a:pt x="4382008" y="4355592"/>
                  </a:lnTo>
                  <a:lnTo>
                    <a:pt x="4336796" y="4366006"/>
                  </a:lnTo>
                  <a:lnTo>
                    <a:pt x="4290568" y="4373626"/>
                  </a:lnTo>
                  <a:lnTo>
                    <a:pt x="4243451" y="4378198"/>
                  </a:lnTo>
                  <a:lnTo>
                    <a:pt x="4195445" y="4379722"/>
                  </a:lnTo>
                  <a:lnTo>
                    <a:pt x="729996" y="4379722"/>
                  </a:lnTo>
                  <a:lnTo>
                    <a:pt x="681989" y="4378198"/>
                  </a:lnTo>
                  <a:lnTo>
                    <a:pt x="634873" y="4373626"/>
                  </a:lnTo>
                  <a:lnTo>
                    <a:pt x="588644" y="4366006"/>
                  </a:lnTo>
                  <a:lnTo>
                    <a:pt x="543433" y="4355592"/>
                  </a:lnTo>
                  <a:lnTo>
                    <a:pt x="499237" y="4342511"/>
                  </a:lnTo>
                  <a:lnTo>
                    <a:pt x="456438" y="4326763"/>
                  </a:lnTo>
                  <a:lnTo>
                    <a:pt x="414782" y="4308348"/>
                  </a:lnTo>
                  <a:lnTo>
                    <a:pt x="374650" y="4287520"/>
                  </a:lnTo>
                  <a:lnTo>
                    <a:pt x="335915" y="4264279"/>
                  </a:lnTo>
                  <a:lnTo>
                    <a:pt x="298831" y="4238879"/>
                  </a:lnTo>
                  <a:lnTo>
                    <a:pt x="263525" y="4211193"/>
                  </a:lnTo>
                  <a:lnTo>
                    <a:pt x="229870" y="4181475"/>
                  </a:lnTo>
                  <a:lnTo>
                    <a:pt x="198247" y="4149852"/>
                  </a:lnTo>
                  <a:lnTo>
                    <a:pt x="168529" y="4116197"/>
                  </a:lnTo>
                  <a:lnTo>
                    <a:pt x="140843" y="4080891"/>
                  </a:lnTo>
                  <a:lnTo>
                    <a:pt x="115443" y="4043807"/>
                  </a:lnTo>
                  <a:lnTo>
                    <a:pt x="92202" y="4005072"/>
                  </a:lnTo>
                  <a:lnTo>
                    <a:pt x="71374" y="3964940"/>
                  </a:lnTo>
                  <a:lnTo>
                    <a:pt x="52959" y="3923411"/>
                  </a:lnTo>
                  <a:lnTo>
                    <a:pt x="37211" y="3880485"/>
                  </a:lnTo>
                  <a:lnTo>
                    <a:pt x="24130" y="3836416"/>
                  </a:lnTo>
                  <a:lnTo>
                    <a:pt x="13716" y="3791204"/>
                  </a:lnTo>
                  <a:lnTo>
                    <a:pt x="6096" y="3744976"/>
                  </a:lnTo>
                  <a:lnTo>
                    <a:pt x="1524" y="3697732"/>
                  </a:lnTo>
                  <a:lnTo>
                    <a:pt x="0" y="3649726"/>
                  </a:lnTo>
                  <a:lnTo>
                    <a:pt x="0" y="729996"/>
                  </a:lnTo>
                  <a:close/>
                </a:path>
              </a:pathLst>
            </a:custGeom>
            <a:ln w="12192">
              <a:solidFill>
                <a:srgbClr val="3740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73012" y="1744151"/>
            <a:ext cx="4649832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93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Осознание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российской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гражданской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идентичности;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019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готовность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саморазвитию,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самостоятельности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личностному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самоопределению;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ценность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самостоятельности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инициативы; </a:t>
            </a:r>
            <a:r>
              <a:rPr kumimoji="0" sz="1600" b="0" i="0" u="none" strike="noStrike" kern="1200" cap="none" spc="-3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наличие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мотивации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целенаправленной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социально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значимой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деятельности;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сформированность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внутренней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позиции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4828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личности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как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особого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ценностного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тно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ения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еб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ющ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жизни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целом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pPr marL="38100" marR="0" lvl="0" indent="0" algn="l" defTabSz="914400" rtl="0" eaLnBrk="1" fontAlgn="auto" latinLnBrk="0" hangingPunct="1">
                <a:lnSpc>
                  <a:spcPts val="1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6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6082" y="1399516"/>
            <a:ext cx="3766195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0" lvl="0" indent="0" algn="l" defTabSz="914400" rtl="0" eaLnBrk="1" fontAlgn="auto" latinLnBrk="0" hangingPunct="1">
              <a:lnSpc>
                <a:spcPts val="208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Сформированная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система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ценностных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отношений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себе, другим участникам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образовательного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процесса,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самому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образовательному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процессу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результатам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(например, осознание,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готовность,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ориентация,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восприимчивость,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установка).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5081" y="1361378"/>
            <a:ext cx="1240790" cy="292388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5240" rIns="0" bIns="0" rtlCol="0">
            <a:spAutoFit/>
          </a:bodyPr>
          <a:lstStyle/>
          <a:p>
            <a:pPr marL="99695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ООО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045" y="3920009"/>
            <a:ext cx="6275608" cy="2578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27660" marR="0" lvl="0" indent="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Личностные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результаты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достигаются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ходе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гражданского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патриотического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духовно-нравственного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эстетического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физического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 формирование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здоровья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эмоционального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благополучия,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трудового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экологического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0520" marR="0" lvl="0" indent="-3384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>
                <a:tab pos="350520" algn="l"/>
                <a:tab pos="35115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воспитания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научного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познания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5457" y="1086614"/>
            <a:ext cx="58596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0" dirty="0" err="1">
                <a:solidFill>
                  <a:schemeClr val="accent1">
                    <a:lumMod val="75000"/>
                  </a:schemeClr>
                </a:solidFill>
              </a:rPr>
              <a:t>Требования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sz="2000"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25" dirty="0" err="1">
                <a:solidFill>
                  <a:schemeClr val="accent1">
                    <a:lumMod val="75000"/>
                  </a:schemeClr>
                </a:solidFill>
              </a:rPr>
              <a:t>личностным</a:t>
            </a:r>
            <a:r>
              <a:rPr sz="2000" spc="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spc="-45" dirty="0" err="1">
                <a:solidFill>
                  <a:schemeClr val="accent1">
                    <a:lumMod val="75000"/>
                  </a:schemeClr>
                </a:solidFill>
              </a:rPr>
              <a:t>результатам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endParaRPr sz="2000" spc="-4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9858E-2536-4D3F-8AB5-5D33D47F9A82}"/>
              </a:ext>
            </a:extLst>
          </p:cNvPr>
          <p:cNvSpPr txBox="1"/>
          <p:nvPr/>
        </p:nvSpPr>
        <p:spPr>
          <a:xfrm>
            <a:off x="370312" y="36555"/>
            <a:ext cx="1146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  <a:endParaRPr lang="ru-RU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F3197-4A6C-4484-8AEB-E0066E2E97D4}"/>
              </a:ext>
            </a:extLst>
          </p:cNvPr>
          <p:cNvSpPr txBox="1"/>
          <p:nvPr/>
        </p:nvSpPr>
        <p:spPr>
          <a:xfrm>
            <a:off x="684159" y="638051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-3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3. Требования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к </a:t>
            </a:r>
            <a:r>
              <a:rPr lang="ru-RU" sz="2400" b="1" spc="-3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результатам </a:t>
            </a:r>
            <a:r>
              <a:rPr lang="ru-RU" sz="2400" b="1" spc="-3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освоения</a:t>
            </a:r>
            <a:r>
              <a:rPr lang="ru-RU" sz="2400" b="1" spc="-2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программ</a:t>
            </a:r>
            <a:r>
              <a:rPr lang="ru-RU" sz="2400" b="1" spc="-4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начального</a:t>
            </a:r>
            <a:r>
              <a:rPr lang="ru-RU" sz="2400" b="1" spc="-9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и </a:t>
            </a:r>
            <a:r>
              <a:rPr lang="ru-RU" sz="2400" b="1" spc="-80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основного</a:t>
            </a:r>
            <a:r>
              <a:rPr lang="ru-RU" sz="2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1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общего</a:t>
            </a:r>
            <a:r>
              <a:rPr lang="ru-RU" sz="2400" b="1" spc="-90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образования</a:t>
            </a:r>
            <a:endParaRPr lang="ru-RU" sz="24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61596-97BF-4593-ADE8-7749AE31D874}"/>
              </a:ext>
            </a:extLst>
          </p:cNvPr>
          <p:cNvSpPr/>
          <p:nvPr/>
        </p:nvSpPr>
        <p:spPr>
          <a:xfrm>
            <a:off x="11353800" y="6209881"/>
            <a:ext cx="526287" cy="462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754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254E6-CD34-4254-B2B7-55C2F05A744D}"/>
              </a:ext>
            </a:extLst>
          </p:cNvPr>
          <p:cNvSpPr txBox="1"/>
          <p:nvPr/>
        </p:nvSpPr>
        <p:spPr>
          <a:xfrm>
            <a:off x="1082351" y="811763"/>
            <a:ext cx="8530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3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Требования</a:t>
            </a:r>
            <a:r>
              <a:rPr lang="ru-RU" sz="2800" spc="2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sz="2800" spc="-1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1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метапредметным</a:t>
            </a:r>
            <a:r>
              <a:rPr lang="ru-RU" sz="2800" spc="9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4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результатам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E56A88C-7590-49F8-9A05-8BD4624A1AEA}"/>
              </a:ext>
            </a:extLst>
          </p:cNvPr>
          <p:cNvSpPr txBox="1"/>
          <p:nvPr/>
        </p:nvSpPr>
        <p:spPr>
          <a:xfrm>
            <a:off x="1212981" y="1577983"/>
            <a:ext cx="9092689" cy="167802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0805" marR="445134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Освоение обучающимися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межпредметных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понятий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(используются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нескольких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предметных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областях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позволяют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связывать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знания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различных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предметов, </a:t>
            </a:r>
            <a:r>
              <a:rPr sz="1800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курсов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числе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деятельности),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познавательными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действиями,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коммуникативными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действиями,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универсальными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учебными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регулятивными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действиями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9F34B8A-EB9F-44AE-B8F8-914D3F27F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31460"/>
              </p:ext>
            </p:extLst>
          </p:nvPr>
        </p:nvGraphicFramePr>
        <p:xfrm>
          <a:off x="1212981" y="3429000"/>
          <a:ext cx="9087696" cy="3158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430">
                <a:tc>
                  <a:txBody>
                    <a:bodyPr/>
                    <a:lstStyle/>
                    <a:p>
                      <a:pPr marL="91440" marR="313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познавательные</a:t>
                      </a:r>
                      <a:r>
                        <a:rPr sz="1800" b="1" spc="-7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311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spc="-39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коммуникативные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действия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92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Универсальные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800" b="1" spc="-39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рег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лят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ые</a:t>
                      </a:r>
                      <a:r>
                        <a:rPr sz="1800" b="1" spc="-8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де</a:t>
                      </a:r>
                      <a:r>
                        <a:rPr sz="1800" b="1" spc="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логические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самоорганизация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50">
                <a:tc rowSpan="2">
                  <a:txBody>
                    <a:bodyPr/>
                    <a:lstStyle/>
                    <a:p>
                      <a:pPr marL="91440" marR="1638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исследовательские </a:t>
                      </a:r>
                      <a:r>
                        <a:rPr sz="1800" spc="-3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совместная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самоконтроль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эмоциональный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интеллект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информацией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принятие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других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0F5ACB-55F1-4DDA-B7CD-02AFD51BDF72}"/>
              </a:ext>
            </a:extLst>
          </p:cNvPr>
          <p:cNvSpPr/>
          <p:nvPr/>
        </p:nvSpPr>
        <p:spPr>
          <a:xfrm>
            <a:off x="11353800" y="6270171"/>
            <a:ext cx="573593" cy="401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87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731" y="307911"/>
            <a:ext cx="10338318" cy="5038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Особенности ФГОС НОО и ФГОС ООО  2021 года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383D2AA-6F13-4C3A-9ECB-1BF2D4808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14284"/>
              </p:ext>
            </p:extLst>
          </p:nvPr>
        </p:nvGraphicFramePr>
        <p:xfrm>
          <a:off x="1464906" y="1688840"/>
          <a:ext cx="8800630" cy="4156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2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800" b="1" spc="-1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105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НОО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ФГ</a:t>
                      </a:r>
                      <a:r>
                        <a:rPr sz="1800" b="1" spc="-2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10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EC0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947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формулируются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деятельностной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форме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усилением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акцента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6858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конкретных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умений;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63119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определяют минимум содержания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начального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образования,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изучение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которого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гарантирует</a:t>
                      </a: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государство,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построенного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логике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каждого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предмета;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7825" marR="3035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усиливают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акценты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 изучение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явлений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процессов современной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России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мира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целом, современного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состояния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науки</a:t>
                      </a: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 algn="just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Microsoft Sans Serif"/>
                        <a:buChar char="•"/>
                        <a:tabLst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освоение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обучающимися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ходе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marR="31432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изучения учебного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научных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знаний,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умений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способов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действий,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специфических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соответствующей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области;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предпосылки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научного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типа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мышления;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8460" marR="60896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виды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получению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нового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знания,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интерпретации,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преобразованию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применению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</a:p>
                    <a:p>
                      <a:pPr marL="378460" marR="464184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различных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ситуациях,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том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создании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проектов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D58E7A-D12B-412D-BB48-29DCBD097902}"/>
              </a:ext>
            </a:extLst>
          </p:cNvPr>
          <p:cNvSpPr txBox="1"/>
          <p:nvPr/>
        </p:nvSpPr>
        <p:spPr>
          <a:xfrm>
            <a:off x="2146041" y="905069"/>
            <a:ext cx="7037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3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Требования</a:t>
            </a:r>
            <a:r>
              <a:rPr lang="ru-RU" sz="2800" spc="2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sz="2800" spc="-10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1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предметным</a:t>
            </a:r>
            <a:r>
              <a:rPr lang="ru-RU" sz="2800" spc="9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spc="-45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результатам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59BB4C-519F-461C-BFA8-54638852F1EE}"/>
              </a:ext>
            </a:extLst>
          </p:cNvPr>
          <p:cNvSpPr/>
          <p:nvPr/>
        </p:nvSpPr>
        <p:spPr>
          <a:xfrm>
            <a:off x="11353800" y="6199833"/>
            <a:ext cx="483158" cy="472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948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1825</Words>
  <Application>Microsoft Office PowerPoint</Application>
  <PresentationFormat>Широкоэкранный</PresentationFormat>
  <Paragraphs>265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MT</vt:lpstr>
      <vt:lpstr>Bahnschrift Condensed</vt:lpstr>
      <vt:lpstr>Calibri</vt:lpstr>
      <vt:lpstr>Calibri Light</vt:lpstr>
      <vt:lpstr>Microsoft Sans Serif</vt:lpstr>
      <vt:lpstr>Times New Roman</vt:lpstr>
      <vt:lpstr>Wingdings</vt:lpstr>
      <vt:lpstr>Тема Office</vt:lpstr>
      <vt:lpstr>1_Office Theme</vt:lpstr>
      <vt:lpstr>2_Office Theme</vt:lpstr>
      <vt:lpstr>Об особенностях ФГОС НОО и ФГОС ООО 2021 года:  содержание, механизмы реализации, научно-методическое сопровождение</vt:lpstr>
      <vt:lpstr>Введение ФГОС НОО и ФГОС ООО в 2021 году</vt:lpstr>
      <vt:lpstr>Преемственность ФГОС 2010 и ФГОС 2021:  методологическая основа</vt:lpstr>
      <vt:lpstr>Общие положения ФГОС 2021 г.</vt:lpstr>
      <vt:lpstr>Особенности ФГОС НОО и ФГОС ООО  2021 года 1. Механизмы вариативности</vt:lpstr>
      <vt:lpstr>Особенности ФГОС НОО и ФГОС ООО  2021 года</vt:lpstr>
      <vt:lpstr>Требования к личностным результатам :</vt:lpstr>
      <vt:lpstr>Особенности ФГОС НОО и ФГОС ООО  2021 года</vt:lpstr>
      <vt:lpstr>Особенности ФГОС НОО и ФГОС ООО  2021 года</vt:lpstr>
      <vt:lpstr>Особенности ФГОС НОО и ФГОС ООО  2021 года</vt:lpstr>
      <vt:lpstr>Особенности ФГОС НОО и ФГОС ООО  2021 года</vt:lpstr>
      <vt:lpstr>Научно-методическое сопровождение ФГОС 2021</vt:lpstr>
      <vt:lpstr>Научно-методическое сопровождение ФГОС 2021 : конструктор рабочих программ</vt:lpstr>
      <vt:lpstr>Презентация PowerPoint</vt:lpstr>
      <vt:lpstr>Какие учебники использовать в переходный период: 2022-2023 уч. г.?</vt:lpstr>
      <vt:lpstr>Выводы:</vt:lpstr>
      <vt:lpstr>Презентация PowerPoint</vt:lpstr>
      <vt:lpstr>Научно-методическое сопровождение ФГОС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Наталья .</cp:lastModifiedBy>
  <cp:revision>230</cp:revision>
  <dcterms:created xsi:type="dcterms:W3CDTF">2021-09-28T15:12:15Z</dcterms:created>
  <dcterms:modified xsi:type="dcterms:W3CDTF">2022-10-18T15:40:38Z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423458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